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5"/>
  </p:notesMasterIdLst>
  <p:handoutMasterIdLst>
    <p:handoutMasterId r:id="rId16"/>
  </p:handoutMasterIdLst>
  <p:sldIdLst>
    <p:sldId id="256" r:id="rId5"/>
    <p:sldId id="299" r:id="rId6"/>
    <p:sldId id="297" r:id="rId7"/>
    <p:sldId id="296" r:id="rId8"/>
    <p:sldId id="266" r:id="rId9"/>
    <p:sldId id="291" r:id="rId10"/>
    <p:sldId id="270" r:id="rId11"/>
    <p:sldId id="295" r:id="rId12"/>
    <p:sldId id="260"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CEC791-C50E-E147-F3E8-25BCB85F23B1}" v="12" dt="2022-05-18T12:32:05.242"/>
    <p1510:client id="{F8D433DF-9B8F-DA4E-AFC6-B64A1087FDA8}" vWet="4" dt="2022-05-18T12:12:26.1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4.jpeg"/><Relationship Id="rId2" Type="http://schemas.openxmlformats.org/officeDocument/2006/relationships/image" Target="../media/image50.png"/><Relationship Id="rId1" Type="http://schemas.openxmlformats.org/officeDocument/2006/relationships/image" Target="../media/image49.png"/><Relationship Id="rId6" Type="http://schemas.openxmlformats.org/officeDocument/2006/relationships/image" Target="../media/image53.jpeg"/><Relationship Id="rId5" Type="http://schemas.microsoft.com/office/2007/relationships/hdphoto" Target="../media/hdphoto1.wdp"/><Relationship Id="rId4"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4.jpeg"/><Relationship Id="rId2" Type="http://schemas.openxmlformats.org/officeDocument/2006/relationships/image" Target="../media/image50.png"/><Relationship Id="rId1" Type="http://schemas.openxmlformats.org/officeDocument/2006/relationships/image" Target="../media/image49.png"/><Relationship Id="rId6" Type="http://schemas.openxmlformats.org/officeDocument/2006/relationships/image" Target="../media/image53.jpeg"/><Relationship Id="rId5" Type="http://schemas.microsoft.com/office/2007/relationships/hdphoto" Target="../media/hdphoto1.wdp"/><Relationship Id="rId4"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5A91B5-A56C-4E8F-8DA2-6651BC468978}"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293E9162-41B8-4A0D-A092-A7E589B475E8}">
      <dgm:prSet custT="1"/>
      <dgm:spPr/>
      <dgm:t>
        <a:bodyPr/>
        <a:lstStyle/>
        <a:p>
          <a:r>
            <a:rPr lang="en-US" sz="1400" baseline="0">
              <a:solidFill>
                <a:schemeClr val="tx1"/>
              </a:solidFill>
            </a:rPr>
            <a:t>Adding our application to new platforms like IOS and Web</a:t>
          </a:r>
          <a:endParaRPr lang="en-US" sz="1400">
            <a:solidFill>
              <a:schemeClr val="tx1"/>
            </a:solidFill>
          </a:endParaRPr>
        </a:p>
      </dgm:t>
    </dgm:pt>
    <dgm:pt modelId="{56395BC5-C7E4-4476-88FD-13B31DEC5CE2}" type="parTrans" cxnId="{3200FD1C-E289-45C5-8C68-B7B801D4A613}">
      <dgm:prSet/>
      <dgm:spPr/>
      <dgm:t>
        <a:bodyPr/>
        <a:lstStyle/>
        <a:p>
          <a:endParaRPr lang="en-US"/>
        </a:p>
      </dgm:t>
    </dgm:pt>
    <dgm:pt modelId="{9C64146E-A207-4C06-B387-A01E1D48DFAE}" type="sibTrans" cxnId="{3200FD1C-E289-45C5-8C68-B7B801D4A613}">
      <dgm:prSet/>
      <dgm:spPr/>
      <dgm:t>
        <a:bodyPr/>
        <a:lstStyle/>
        <a:p>
          <a:endParaRPr lang="en-US"/>
        </a:p>
      </dgm:t>
    </dgm:pt>
    <dgm:pt modelId="{79622F90-BAED-429F-AA7C-E31F0A90B5CA}">
      <dgm:prSet custT="1"/>
      <dgm:spPr/>
      <dgm:t>
        <a:bodyPr/>
        <a:lstStyle/>
        <a:p>
          <a:r>
            <a:rPr lang="en-US" sz="1100" b="1" baseline="0">
              <a:solidFill>
                <a:schemeClr val="tx1"/>
              </a:solidFill>
            </a:rPr>
            <a:t>Focusing more on the education part of the application such as making partnership with companies like Udemy, Coursera and Udacity to provide courses in our educational groups so it will help to get more students engaged with our product</a:t>
          </a:r>
          <a:endParaRPr lang="en-US" sz="1100" b="1">
            <a:solidFill>
              <a:schemeClr val="tx1"/>
            </a:solidFill>
          </a:endParaRPr>
        </a:p>
      </dgm:t>
    </dgm:pt>
    <dgm:pt modelId="{D6AB5619-65F2-433F-82FE-F3F1CC5ADC0F}" type="parTrans" cxnId="{F0417605-E753-42D6-A7E4-8343206E6163}">
      <dgm:prSet/>
      <dgm:spPr/>
      <dgm:t>
        <a:bodyPr/>
        <a:lstStyle/>
        <a:p>
          <a:endParaRPr lang="en-US"/>
        </a:p>
      </dgm:t>
    </dgm:pt>
    <dgm:pt modelId="{950EC6DD-FBD1-45F5-BE31-E3EA5DF37B01}" type="sibTrans" cxnId="{F0417605-E753-42D6-A7E4-8343206E6163}">
      <dgm:prSet/>
      <dgm:spPr/>
      <dgm:t>
        <a:bodyPr/>
        <a:lstStyle/>
        <a:p>
          <a:endParaRPr lang="en-US"/>
        </a:p>
      </dgm:t>
    </dgm:pt>
    <dgm:pt modelId="{0D463CA7-CA3F-41AF-816F-25AE48E0BCC3}">
      <dgm:prSet custT="1"/>
      <dgm:spPr/>
      <dgm:t>
        <a:bodyPr/>
        <a:lstStyle/>
        <a:p>
          <a:r>
            <a:rPr lang="en-US" sz="1400" b="1" baseline="0" dirty="0">
              <a:solidFill>
                <a:schemeClr val="tx1"/>
              </a:solidFill>
            </a:rPr>
            <a:t>We </a:t>
          </a:r>
          <a:r>
            <a:rPr lang="en-US" sz="1400" b="1" baseline="0">
              <a:solidFill>
                <a:schemeClr val="tx1"/>
              </a:solidFill>
            </a:rPr>
            <a:t>also have </a:t>
          </a:r>
          <a:r>
            <a:rPr lang="en-US" sz="1400" b="1" baseline="0" dirty="0">
              <a:solidFill>
                <a:schemeClr val="tx1"/>
              </a:solidFill>
            </a:rPr>
            <a:t>ideas about arranging events and workshops in universities to help students involve with each other in their interests </a:t>
          </a:r>
          <a:endParaRPr lang="en-US" sz="1400" b="1" dirty="0">
            <a:solidFill>
              <a:schemeClr val="tx1"/>
            </a:solidFill>
          </a:endParaRPr>
        </a:p>
      </dgm:t>
    </dgm:pt>
    <dgm:pt modelId="{A9745779-3C9E-4E62-A12F-3017DF51D2F2}" type="parTrans" cxnId="{D7D22540-4D77-4A2B-9CEB-D52E26619F84}">
      <dgm:prSet/>
      <dgm:spPr/>
      <dgm:t>
        <a:bodyPr/>
        <a:lstStyle/>
        <a:p>
          <a:endParaRPr lang="en-US"/>
        </a:p>
      </dgm:t>
    </dgm:pt>
    <dgm:pt modelId="{0B1E0061-289A-4334-BC7A-49F468120032}" type="sibTrans" cxnId="{D7D22540-4D77-4A2B-9CEB-D52E26619F84}">
      <dgm:prSet/>
      <dgm:spPr/>
      <dgm:t>
        <a:bodyPr/>
        <a:lstStyle/>
        <a:p>
          <a:endParaRPr lang="en-US"/>
        </a:p>
      </dgm:t>
    </dgm:pt>
    <dgm:pt modelId="{7E1C72CD-8CD3-4482-9E44-ECB1D3F93923}">
      <dgm:prSet custT="1"/>
      <dgm:spPr/>
      <dgm:t>
        <a:bodyPr/>
        <a:lstStyle/>
        <a:p>
          <a:r>
            <a:rPr lang="en-US" sz="1600" b="0" baseline="0">
              <a:solidFill>
                <a:schemeClr val="tx1"/>
              </a:solidFill>
            </a:rPr>
            <a:t>Provide verified experts in each interest circle or group</a:t>
          </a:r>
          <a:endParaRPr lang="en-US" sz="1600" b="0">
            <a:solidFill>
              <a:schemeClr val="tx1"/>
            </a:solidFill>
          </a:endParaRPr>
        </a:p>
      </dgm:t>
    </dgm:pt>
    <dgm:pt modelId="{938D614C-B1A4-4376-99E4-526995D97329}" type="parTrans" cxnId="{7E3FCB9E-FD70-475D-9E02-B1688A5C5AC5}">
      <dgm:prSet/>
      <dgm:spPr/>
      <dgm:t>
        <a:bodyPr/>
        <a:lstStyle/>
        <a:p>
          <a:endParaRPr lang="en-US"/>
        </a:p>
      </dgm:t>
    </dgm:pt>
    <dgm:pt modelId="{0948D9C4-6CAF-45E4-B14F-462B0AB50AF2}" type="sibTrans" cxnId="{7E3FCB9E-FD70-475D-9E02-B1688A5C5AC5}">
      <dgm:prSet/>
      <dgm:spPr/>
      <dgm:t>
        <a:bodyPr/>
        <a:lstStyle/>
        <a:p>
          <a:endParaRPr lang="en-US"/>
        </a:p>
      </dgm:t>
    </dgm:pt>
    <dgm:pt modelId="{237D52A4-6D9F-4366-90FE-5ABDCC384443}">
      <dgm:prSet custT="1"/>
      <dgm:spPr/>
      <dgm:t>
        <a:bodyPr/>
        <a:lstStyle/>
        <a:p>
          <a:r>
            <a:rPr lang="en-US" sz="1400" b="1" baseline="0">
              <a:solidFill>
                <a:schemeClr val="tx1"/>
              </a:solidFill>
            </a:rPr>
            <a:t>Provide a monthly gathering to help our users know each other more</a:t>
          </a:r>
          <a:endParaRPr lang="en-US" sz="1400" b="1">
            <a:solidFill>
              <a:schemeClr val="tx1"/>
            </a:solidFill>
          </a:endParaRPr>
        </a:p>
      </dgm:t>
    </dgm:pt>
    <dgm:pt modelId="{069585DE-DEF2-4934-B4CF-986426DED737}" type="parTrans" cxnId="{DFCBA6EA-74F2-4FF6-8EFE-BBA797C81110}">
      <dgm:prSet/>
      <dgm:spPr/>
      <dgm:t>
        <a:bodyPr/>
        <a:lstStyle/>
        <a:p>
          <a:endParaRPr lang="en-US"/>
        </a:p>
      </dgm:t>
    </dgm:pt>
    <dgm:pt modelId="{77C20042-0798-460C-9D2C-3A9D88194EB1}" type="sibTrans" cxnId="{DFCBA6EA-74F2-4FF6-8EFE-BBA797C81110}">
      <dgm:prSet/>
      <dgm:spPr/>
      <dgm:t>
        <a:bodyPr/>
        <a:lstStyle/>
        <a:p>
          <a:endParaRPr lang="en-US"/>
        </a:p>
      </dgm:t>
    </dgm:pt>
    <dgm:pt modelId="{A9E1E512-E96A-4E7B-8B25-AFACE5E413FB}">
      <dgm:prSet/>
      <dgm:spPr/>
      <dgm:t>
        <a:bodyPr/>
        <a:lstStyle/>
        <a:p>
          <a:r>
            <a:rPr lang="en-US" baseline="0">
              <a:solidFill>
                <a:schemeClr val="tx1"/>
              </a:solidFill>
            </a:rPr>
            <a:t>Provide a VR meetings in each circle of interest  </a:t>
          </a:r>
          <a:endParaRPr lang="en-US">
            <a:solidFill>
              <a:schemeClr val="tx1"/>
            </a:solidFill>
          </a:endParaRPr>
        </a:p>
      </dgm:t>
    </dgm:pt>
    <dgm:pt modelId="{4524006D-8E8F-478C-960A-AD9041665380}" type="parTrans" cxnId="{E530E8E4-AEE4-4521-B555-9CBD5742527B}">
      <dgm:prSet/>
      <dgm:spPr/>
      <dgm:t>
        <a:bodyPr/>
        <a:lstStyle/>
        <a:p>
          <a:endParaRPr lang="en-US"/>
        </a:p>
      </dgm:t>
    </dgm:pt>
    <dgm:pt modelId="{032DE044-FD74-4888-A3F7-4701263E9D51}" type="sibTrans" cxnId="{E530E8E4-AEE4-4521-B555-9CBD5742527B}">
      <dgm:prSet/>
      <dgm:spPr/>
      <dgm:t>
        <a:bodyPr/>
        <a:lstStyle/>
        <a:p>
          <a:endParaRPr lang="en-US"/>
        </a:p>
      </dgm:t>
    </dgm:pt>
    <dgm:pt modelId="{E1473DB5-4A4D-4DA8-84E3-9C51552F9F26}" type="pres">
      <dgm:prSet presAssocID="{9B5A91B5-A56C-4E8F-8DA2-6651BC468978}" presName="Name0" presStyleCnt="0">
        <dgm:presLayoutVars>
          <dgm:dir/>
          <dgm:resizeHandles val="exact"/>
        </dgm:presLayoutVars>
      </dgm:prSet>
      <dgm:spPr/>
    </dgm:pt>
    <dgm:pt modelId="{F4452AA8-5165-4213-B006-A1D879C1B59A}" type="pres">
      <dgm:prSet presAssocID="{9B5A91B5-A56C-4E8F-8DA2-6651BC468978}" presName="fgShape" presStyleLbl="fgShp" presStyleIdx="0" presStyleCnt="1"/>
      <dgm:spPr/>
    </dgm:pt>
    <dgm:pt modelId="{A62190BE-7115-4B34-A046-F3BD9496889C}" type="pres">
      <dgm:prSet presAssocID="{9B5A91B5-A56C-4E8F-8DA2-6651BC468978}" presName="linComp" presStyleCnt="0"/>
      <dgm:spPr/>
    </dgm:pt>
    <dgm:pt modelId="{D9BF0710-DE37-43BF-B346-F964CEF2BEC2}" type="pres">
      <dgm:prSet presAssocID="{293E9162-41B8-4A0D-A092-A7E589B475E8}" presName="compNode" presStyleCnt="0"/>
      <dgm:spPr/>
    </dgm:pt>
    <dgm:pt modelId="{5525ED25-85C3-450F-B5F5-DFC8643B44C8}" type="pres">
      <dgm:prSet presAssocID="{293E9162-41B8-4A0D-A092-A7E589B475E8}" presName="bkgdShape" presStyleLbl="node1" presStyleIdx="0" presStyleCnt="6"/>
      <dgm:spPr/>
    </dgm:pt>
    <dgm:pt modelId="{88C0B692-40FD-4D87-AEF8-4595F58598F9}" type="pres">
      <dgm:prSet presAssocID="{293E9162-41B8-4A0D-A092-A7E589B475E8}" presName="nodeTx" presStyleLbl="node1" presStyleIdx="0" presStyleCnt="6">
        <dgm:presLayoutVars>
          <dgm:bulletEnabled val="1"/>
        </dgm:presLayoutVars>
      </dgm:prSet>
      <dgm:spPr/>
    </dgm:pt>
    <dgm:pt modelId="{EDAE8087-6F73-497B-BD32-636332B5DCF6}" type="pres">
      <dgm:prSet presAssocID="{293E9162-41B8-4A0D-A092-A7E589B475E8}" presName="invisiNode" presStyleLbl="node1" presStyleIdx="0" presStyleCnt="6"/>
      <dgm:spPr/>
    </dgm:pt>
    <dgm:pt modelId="{6D0D1E85-4C03-43B0-8F85-AE48BFD2F20A}" type="pres">
      <dgm:prSet presAssocID="{293E9162-41B8-4A0D-A092-A7E589B475E8}"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3547DF4-06E4-49AE-9F59-88C0F5962436}" type="pres">
      <dgm:prSet presAssocID="{9C64146E-A207-4C06-B387-A01E1D48DFAE}" presName="sibTrans" presStyleLbl="sibTrans2D1" presStyleIdx="0" presStyleCnt="0"/>
      <dgm:spPr/>
    </dgm:pt>
    <dgm:pt modelId="{94D15C62-0A89-4473-A1B2-F65184A2D045}" type="pres">
      <dgm:prSet presAssocID="{79622F90-BAED-429F-AA7C-E31F0A90B5CA}" presName="compNode" presStyleCnt="0"/>
      <dgm:spPr/>
    </dgm:pt>
    <dgm:pt modelId="{7AB0859F-194E-4113-9DC4-B1B48115DF01}" type="pres">
      <dgm:prSet presAssocID="{79622F90-BAED-429F-AA7C-E31F0A90B5CA}" presName="bkgdShape" presStyleLbl="node1" presStyleIdx="1" presStyleCnt="6"/>
      <dgm:spPr/>
    </dgm:pt>
    <dgm:pt modelId="{63EC5A0E-D8C9-4B31-A9F4-7DD23D714A48}" type="pres">
      <dgm:prSet presAssocID="{79622F90-BAED-429F-AA7C-E31F0A90B5CA}" presName="nodeTx" presStyleLbl="node1" presStyleIdx="1" presStyleCnt="6">
        <dgm:presLayoutVars>
          <dgm:bulletEnabled val="1"/>
        </dgm:presLayoutVars>
      </dgm:prSet>
      <dgm:spPr/>
    </dgm:pt>
    <dgm:pt modelId="{1E489490-164B-4C66-9418-35C67BF2D005}" type="pres">
      <dgm:prSet presAssocID="{79622F90-BAED-429F-AA7C-E31F0A90B5CA}" presName="invisiNode" presStyleLbl="node1" presStyleIdx="1" presStyleCnt="6"/>
      <dgm:spPr/>
    </dgm:pt>
    <dgm:pt modelId="{6D65CEB4-DEED-48B4-9C78-3B447B6433C4}" type="pres">
      <dgm:prSet presAssocID="{79622F90-BAED-429F-AA7C-E31F0A90B5CA}" presName="imagNode"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1527" r="-31527"/>
          </a:stretch>
        </a:blipFill>
      </dgm:spPr>
    </dgm:pt>
    <dgm:pt modelId="{7B2B15A5-54DE-48E8-8F70-855E64587C71}" type="pres">
      <dgm:prSet presAssocID="{950EC6DD-FBD1-45F5-BE31-E3EA5DF37B01}" presName="sibTrans" presStyleLbl="sibTrans2D1" presStyleIdx="0" presStyleCnt="0"/>
      <dgm:spPr/>
    </dgm:pt>
    <dgm:pt modelId="{2B82D011-890C-463C-9CE7-EB3BF3542F1C}" type="pres">
      <dgm:prSet presAssocID="{0D463CA7-CA3F-41AF-816F-25AE48E0BCC3}" presName="compNode" presStyleCnt="0"/>
      <dgm:spPr/>
    </dgm:pt>
    <dgm:pt modelId="{A1CDE4DC-C8DD-4295-808C-7292BC6573F7}" type="pres">
      <dgm:prSet presAssocID="{0D463CA7-CA3F-41AF-816F-25AE48E0BCC3}" presName="bkgdShape" presStyleLbl="node1" presStyleIdx="2" presStyleCnt="6"/>
      <dgm:spPr/>
    </dgm:pt>
    <dgm:pt modelId="{54CF5B49-E9A2-458A-BDA2-DC36784E26CB}" type="pres">
      <dgm:prSet presAssocID="{0D463CA7-CA3F-41AF-816F-25AE48E0BCC3}" presName="nodeTx" presStyleLbl="node1" presStyleIdx="2" presStyleCnt="6">
        <dgm:presLayoutVars>
          <dgm:bulletEnabled val="1"/>
        </dgm:presLayoutVars>
      </dgm:prSet>
      <dgm:spPr/>
    </dgm:pt>
    <dgm:pt modelId="{576E1D1D-40D1-4AF2-BD08-58384F649BB4}" type="pres">
      <dgm:prSet presAssocID="{0D463CA7-CA3F-41AF-816F-25AE48E0BCC3}" presName="invisiNode" presStyleLbl="node1" presStyleIdx="2" presStyleCnt="6"/>
      <dgm:spPr/>
    </dgm:pt>
    <dgm:pt modelId="{08E83BBF-03EB-4A35-B355-91FC254D9881}" type="pres">
      <dgm:prSet presAssocID="{0D463CA7-CA3F-41AF-816F-25AE48E0BCC3}" presName="imagNode"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1960" r="-11960"/>
          </a:stretch>
        </a:blipFill>
      </dgm:spPr>
    </dgm:pt>
    <dgm:pt modelId="{7E880C40-18FC-4227-95D5-96FC63A04904}" type="pres">
      <dgm:prSet presAssocID="{0B1E0061-289A-4334-BC7A-49F468120032}" presName="sibTrans" presStyleLbl="sibTrans2D1" presStyleIdx="0" presStyleCnt="0"/>
      <dgm:spPr/>
    </dgm:pt>
    <dgm:pt modelId="{09FF924E-CCFD-4016-B377-AC2F9ED6DCD3}" type="pres">
      <dgm:prSet presAssocID="{7E1C72CD-8CD3-4482-9E44-ECB1D3F93923}" presName="compNode" presStyleCnt="0"/>
      <dgm:spPr/>
    </dgm:pt>
    <dgm:pt modelId="{272E243B-6658-42A0-B569-123EBCC82C1C}" type="pres">
      <dgm:prSet presAssocID="{7E1C72CD-8CD3-4482-9E44-ECB1D3F93923}" presName="bkgdShape" presStyleLbl="node1" presStyleIdx="3" presStyleCnt="6" custLinFactNeighborX="1013"/>
      <dgm:spPr/>
    </dgm:pt>
    <dgm:pt modelId="{14EFAA1B-7E95-428B-9347-2C1AEF63A5A2}" type="pres">
      <dgm:prSet presAssocID="{7E1C72CD-8CD3-4482-9E44-ECB1D3F93923}" presName="nodeTx" presStyleLbl="node1" presStyleIdx="3" presStyleCnt="6">
        <dgm:presLayoutVars>
          <dgm:bulletEnabled val="1"/>
        </dgm:presLayoutVars>
      </dgm:prSet>
      <dgm:spPr/>
    </dgm:pt>
    <dgm:pt modelId="{66A735B3-FD76-4281-8307-E616995F501A}" type="pres">
      <dgm:prSet presAssocID="{7E1C72CD-8CD3-4482-9E44-ECB1D3F93923}" presName="invisiNode" presStyleLbl="node1" presStyleIdx="3" presStyleCnt="6"/>
      <dgm:spPr/>
    </dgm:pt>
    <dgm:pt modelId="{F2180CDF-EF39-437E-B893-476F00BA259D}" type="pres">
      <dgm:prSet presAssocID="{7E1C72CD-8CD3-4482-9E44-ECB1D3F93923}" presName="imagNode" presStyleLbl="fgImgPlace1" presStyleIdx="3" presStyleCnt="6"/>
      <dgm:spPr>
        <a:blipFill dpi="0" rotWithShape="1">
          <a:blip xmlns:r="http://schemas.openxmlformats.org/officeDocument/2006/relationships" r:embed="rId4">
            <a:extLst>
              <a:ext uri="{BEBA8EAE-BF5A-486C-A8C5-ECC9F3942E4B}">
                <a14:imgProps xmlns:a14="http://schemas.microsoft.com/office/drawing/2010/main">
                  <a14:imgLayer r:embed="rId5">
                    <a14:imgEffect>
                      <a14:sharpenSoften amount="5000"/>
                    </a14:imgEffect>
                  </a14:imgLayer>
                </a14:imgProps>
              </a:ext>
              <a:ext uri="{28A0092B-C50C-407E-A947-70E740481C1C}">
                <a14:useLocalDpi xmlns:a14="http://schemas.microsoft.com/office/drawing/2010/main" val="0"/>
              </a:ext>
            </a:extLst>
          </a:blip>
          <a:srcRect/>
          <a:stretch>
            <a:fillRect l="-11960" r="-11960"/>
          </a:stretch>
        </a:blipFill>
      </dgm:spPr>
    </dgm:pt>
    <dgm:pt modelId="{5DD625A6-480B-4DBB-ACAB-88C9E4E77965}" type="pres">
      <dgm:prSet presAssocID="{0948D9C4-6CAF-45E4-B14F-462B0AB50AF2}" presName="sibTrans" presStyleLbl="sibTrans2D1" presStyleIdx="0" presStyleCnt="0"/>
      <dgm:spPr/>
    </dgm:pt>
    <dgm:pt modelId="{D12DD5E1-C875-4546-A84B-1AA5CEAFE90D}" type="pres">
      <dgm:prSet presAssocID="{237D52A4-6D9F-4366-90FE-5ABDCC384443}" presName="compNode" presStyleCnt="0"/>
      <dgm:spPr/>
    </dgm:pt>
    <dgm:pt modelId="{EC73A048-148E-4E8B-AE13-2E15B0175372}" type="pres">
      <dgm:prSet presAssocID="{237D52A4-6D9F-4366-90FE-5ABDCC384443}" presName="bkgdShape" presStyleLbl="node1" presStyleIdx="4" presStyleCnt="6"/>
      <dgm:spPr/>
    </dgm:pt>
    <dgm:pt modelId="{F8E80016-903B-4863-B803-676C74AA6CAA}" type="pres">
      <dgm:prSet presAssocID="{237D52A4-6D9F-4366-90FE-5ABDCC384443}" presName="nodeTx" presStyleLbl="node1" presStyleIdx="4" presStyleCnt="6">
        <dgm:presLayoutVars>
          <dgm:bulletEnabled val="1"/>
        </dgm:presLayoutVars>
      </dgm:prSet>
      <dgm:spPr/>
    </dgm:pt>
    <dgm:pt modelId="{34ED279A-037A-4B00-9477-0AE739BDF3AE}" type="pres">
      <dgm:prSet presAssocID="{237D52A4-6D9F-4366-90FE-5ABDCC384443}" presName="invisiNode" presStyleLbl="node1" presStyleIdx="4" presStyleCnt="6"/>
      <dgm:spPr/>
    </dgm:pt>
    <dgm:pt modelId="{1662A96A-4235-4614-9504-2BE173F01F44}" type="pres">
      <dgm:prSet presAssocID="{237D52A4-6D9F-4366-90FE-5ABDCC384443}" presName="imagNode" presStyleLbl="fgImgPlace1" presStyleIdx="4" presStyleCnt="6"/>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8699" r="-8699"/>
          </a:stretch>
        </a:blipFill>
      </dgm:spPr>
    </dgm:pt>
    <dgm:pt modelId="{5E225F52-3B68-4E71-A319-D8ADCD9E5C11}" type="pres">
      <dgm:prSet presAssocID="{77C20042-0798-460C-9D2C-3A9D88194EB1}" presName="sibTrans" presStyleLbl="sibTrans2D1" presStyleIdx="0" presStyleCnt="0"/>
      <dgm:spPr/>
    </dgm:pt>
    <dgm:pt modelId="{521A9A21-6AEA-4CCD-BC3B-06F692A9BA36}" type="pres">
      <dgm:prSet presAssocID="{A9E1E512-E96A-4E7B-8B25-AFACE5E413FB}" presName="compNode" presStyleCnt="0"/>
      <dgm:spPr/>
    </dgm:pt>
    <dgm:pt modelId="{6AA7CA1D-33B1-42D0-BEC3-3BE29873B8E2}" type="pres">
      <dgm:prSet presAssocID="{A9E1E512-E96A-4E7B-8B25-AFACE5E413FB}" presName="bkgdShape" presStyleLbl="node1" presStyleIdx="5" presStyleCnt="6"/>
      <dgm:spPr/>
    </dgm:pt>
    <dgm:pt modelId="{9A53FD50-B639-4C12-91C4-EDBF487E8B0F}" type="pres">
      <dgm:prSet presAssocID="{A9E1E512-E96A-4E7B-8B25-AFACE5E413FB}" presName="nodeTx" presStyleLbl="node1" presStyleIdx="5" presStyleCnt="6">
        <dgm:presLayoutVars>
          <dgm:bulletEnabled val="1"/>
        </dgm:presLayoutVars>
      </dgm:prSet>
      <dgm:spPr/>
    </dgm:pt>
    <dgm:pt modelId="{A1BA9528-5070-4BC8-860E-E7AAF07A4EDB}" type="pres">
      <dgm:prSet presAssocID="{A9E1E512-E96A-4E7B-8B25-AFACE5E413FB}" presName="invisiNode" presStyleLbl="node1" presStyleIdx="5" presStyleCnt="6"/>
      <dgm:spPr/>
    </dgm:pt>
    <dgm:pt modelId="{B4FC19D4-8000-4BB6-BE76-EE28A4A8F7AD}" type="pres">
      <dgm:prSet presAssocID="{A9E1E512-E96A-4E7B-8B25-AFACE5E413FB}" presName="imagNode" presStyleLbl="fgImgPlace1" presStyleIdx="5" presStyleCnt="6"/>
      <dgm:spPr>
        <a:blipFill>
          <a:blip xmlns:r="http://schemas.openxmlformats.org/officeDocument/2006/relationships" r:embed="rId7">
            <a:extLst>
              <a:ext uri="{28A0092B-C50C-407E-A947-70E740481C1C}">
                <a14:useLocalDpi xmlns:a14="http://schemas.microsoft.com/office/drawing/2010/main" val="0"/>
              </a:ext>
            </a:extLst>
          </a:blip>
          <a:srcRect/>
          <a:stretch>
            <a:fillRect l="-39000" r="-39000"/>
          </a:stretch>
        </a:blipFill>
      </dgm:spPr>
    </dgm:pt>
  </dgm:ptLst>
  <dgm:cxnLst>
    <dgm:cxn modelId="{F0417605-E753-42D6-A7E4-8343206E6163}" srcId="{9B5A91B5-A56C-4E8F-8DA2-6651BC468978}" destId="{79622F90-BAED-429F-AA7C-E31F0A90B5CA}" srcOrd="1" destOrd="0" parTransId="{D6AB5619-65F2-433F-82FE-F3F1CC5ADC0F}" sibTransId="{950EC6DD-FBD1-45F5-BE31-E3EA5DF37B01}"/>
    <dgm:cxn modelId="{DC69BA0B-B8E1-4D79-9A6F-0722360EEB4A}" type="presOf" srcId="{A9E1E512-E96A-4E7B-8B25-AFACE5E413FB}" destId="{6AA7CA1D-33B1-42D0-BEC3-3BE29873B8E2}" srcOrd="0" destOrd="0" presId="urn:microsoft.com/office/officeart/2005/8/layout/hList7"/>
    <dgm:cxn modelId="{72759912-F434-47EF-8EE0-45A28C34BA13}" type="presOf" srcId="{9B5A91B5-A56C-4E8F-8DA2-6651BC468978}" destId="{E1473DB5-4A4D-4DA8-84E3-9C51552F9F26}" srcOrd="0" destOrd="0" presId="urn:microsoft.com/office/officeart/2005/8/layout/hList7"/>
    <dgm:cxn modelId="{0E154219-148F-41F1-843E-54F4FB60BBC5}" type="presOf" srcId="{7E1C72CD-8CD3-4482-9E44-ECB1D3F93923}" destId="{272E243B-6658-42A0-B569-123EBCC82C1C}" srcOrd="0" destOrd="0" presId="urn:microsoft.com/office/officeart/2005/8/layout/hList7"/>
    <dgm:cxn modelId="{3200FD1C-E289-45C5-8C68-B7B801D4A613}" srcId="{9B5A91B5-A56C-4E8F-8DA2-6651BC468978}" destId="{293E9162-41B8-4A0D-A092-A7E589B475E8}" srcOrd="0" destOrd="0" parTransId="{56395BC5-C7E4-4476-88FD-13B31DEC5CE2}" sibTransId="{9C64146E-A207-4C06-B387-A01E1D48DFAE}"/>
    <dgm:cxn modelId="{21E63929-2528-44F6-851F-D0CFCF26FFC0}" type="presOf" srcId="{0D463CA7-CA3F-41AF-816F-25AE48E0BCC3}" destId="{A1CDE4DC-C8DD-4295-808C-7292BC6573F7}" srcOrd="0" destOrd="0" presId="urn:microsoft.com/office/officeart/2005/8/layout/hList7"/>
    <dgm:cxn modelId="{74082D3A-E979-46EE-BB8B-EDA0E20CD1B1}" type="presOf" srcId="{79622F90-BAED-429F-AA7C-E31F0A90B5CA}" destId="{63EC5A0E-D8C9-4B31-A9F4-7DD23D714A48}" srcOrd="1" destOrd="0" presId="urn:microsoft.com/office/officeart/2005/8/layout/hList7"/>
    <dgm:cxn modelId="{E310293C-E0FA-437F-B70A-0F852BEA5AA6}" type="presOf" srcId="{0948D9C4-6CAF-45E4-B14F-462B0AB50AF2}" destId="{5DD625A6-480B-4DBB-ACAB-88C9E4E77965}" srcOrd="0" destOrd="0" presId="urn:microsoft.com/office/officeart/2005/8/layout/hList7"/>
    <dgm:cxn modelId="{D7D22540-4D77-4A2B-9CEB-D52E26619F84}" srcId="{9B5A91B5-A56C-4E8F-8DA2-6651BC468978}" destId="{0D463CA7-CA3F-41AF-816F-25AE48E0BCC3}" srcOrd="2" destOrd="0" parTransId="{A9745779-3C9E-4E62-A12F-3017DF51D2F2}" sibTransId="{0B1E0061-289A-4334-BC7A-49F468120032}"/>
    <dgm:cxn modelId="{1D67BF64-65A9-40B2-8780-94225C5837E1}" type="presOf" srcId="{237D52A4-6D9F-4366-90FE-5ABDCC384443}" destId="{F8E80016-903B-4863-B803-676C74AA6CAA}" srcOrd="1" destOrd="0" presId="urn:microsoft.com/office/officeart/2005/8/layout/hList7"/>
    <dgm:cxn modelId="{BF4C9F65-0C92-4294-BF4C-1D837BB5D84B}" type="presOf" srcId="{293E9162-41B8-4A0D-A092-A7E589B475E8}" destId="{5525ED25-85C3-450F-B5F5-DFC8643B44C8}" srcOrd="0" destOrd="0" presId="urn:microsoft.com/office/officeart/2005/8/layout/hList7"/>
    <dgm:cxn modelId="{7335D867-2057-4D7A-AADE-0DB0EB787692}" type="presOf" srcId="{950EC6DD-FBD1-45F5-BE31-E3EA5DF37B01}" destId="{7B2B15A5-54DE-48E8-8F70-855E64587C71}" srcOrd="0" destOrd="0" presId="urn:microsoft.com/office/officeart/2005/8/layout/hList7"/>
    <dgm:cxn modelId="{9F1B4548-4F4A-4A25-B085-8BBC28AA6C48}" type="presOf" srcId="{293E9162-41B8-4A0D-A092-A7E589B475E8}" destId="{88C0B692-40FD-4D87-AEF8-4595F58598F9}" srcOrd="1" destOrd="0" presId="urn:microsoft.com/office/officeart/2005/8/layout/hList7"/>
    <dgm:cxn modelId="{77164B78-9D0C-4E09-827E-4DF0A08D3EF8}" type="presOf" srcId="{7E1C72CD-8CD3-4482-9E44-ECB1D3F93923}" destId="{14EFAA1B-7E95-428B-9347-2C1AEF63A5A2}" srcOrd="1" destOrd="0" presId="urn:microsoft.com/office/officeart/2005/8/layout/hList7"/>
    <dgm:cxn modelId="{7E3FCB9E-FD70-475D-9E02-B1688A5C5AC5}" srcId="{9B5A91B5-A56C-4E8F-8DA2-6651BC468978}" destId="{7E1C72CD-8CD3-4482-9E44-ECB1D3F93923}" srcOrd="3" destOrd="0" parTransId="{938D614C-B1A4-4376-99E4-526995D97329}" sibTransId="{0948D9C4-6CAF-45E4-B14F-462B0AB50AF2}"/>
    <dgm:cxn modelId="{B5ED7EB0-7F80-424E-8A44-CCDA2FC49875}" type="presOf" srcId="{79622F90-BAED-429F-AA7C-E31F0A90B5CA}" destId="{7AB0859F-194E-4113-9DC4-B1B48115DF01}" srcOrd="0" destOrd="0" presId="urn:microsoft.com/office/officeart/2005/8/layout/hList7"/>
    <dgm:cxn modelId="{7F3BF4B0-5B77-41F3-9A34-7A78F11153C1}" type="presOf" srcId="{237D52A4-6D9F-4366-90FE-5ABDCC384443}" destId="{EC73A048-148E-4E8B-AE13-2E15B0175372}" srcOrd="0" destOrd="0" presId="urn:microsoft.com/office/officeart/2005/8/layout/hList7"/>
    <dgm:cxn modelId="{8623ACB8-930B-4537-91EC-13E1F5B2B50F}" type="presOf" srcId="{A9E1E512-E96A-4E7B-8B25-AFACE5E413FB}" destId="{9A53FD50-B639-4C12-91C4-EDBF487E8B0F}" srcOrd="1" destOrd="0" presId="urn:microsoft.com/office/officeart/2005/8/layout/hList7"/>
    <dgm:cxn modelId="{47759FD2-C57D-4A47-98AE-C6841BEC8139}" type="presOf" srcId="{9C64146E-A207-4C06-B387-A01E1D48DFAE}" destId="{23547DF4-06E4-49AE-9F59-88C0F5962436}" srcOrd="0" destOrd="0" presId="urn:microsoft.com/office/officeart/2005/8/layout/hList7"/>
    <dgm:cxn modelId="{E6C484E3-195E-4B87-A3CC-99A39634FB11}" type="presOf" srcId="{0D463CA7-CA3F-41AF-816F-25AE48E0BCC3}" destId="{54CF5B49-E9A2-458A-BDA2-DC36784E26CB}" srcOrd="1" destOrd="0" presId="urn:microsoft.com/office/officeart/2005/8/layout/hList7"/>
    <dgm:cxn modelId="{E530E8E4-AEE4-4521-B555-9CBD5742527B}" srcId="{9B5A91B5-A56C-4E8F-8DA2-6651BC468978}" destId="{A9E1E512-E96A-4E7B-8B25-AFACE5E413FB}" srcOrd="5" destOrd="0" parTransId="{4524006D-8E8F-478C-960A-AD9041665380}" sibTransId="{032DE044-FD74-4888-A3F7-4701263E9D51}"/>
    <dgm:cxn modelId="{DFCBA6EA-74F2-4FF6-8EFE-BBA797C81110}" srcId="{9B5A91B5-A56C-4E8F-8DA2-6651BC468978}" destId="{237D52A4-6D9F-4366-90FE-5ABDCC384443}" srcOrd="4" destOrd="0" parTransId="{069585DE-DEF2-4934-B4CF-986426DED737}" sibTransId="{77C20042-0798-460C-9D2C-3A9D88194EB1}"/>
    <dgm:cxn modelId="{934933F1-17E8-4154-B9FF-B3579A18E3D6}" type="presOf" srcId="{77C20042-0798-460C-9D2C-3A9D88194EB1}" destId="{5E225F52-3B68-4E71-A319-D8ADCD9E5C11}" srcOrd="0" destOrd="0" presId="urn:microsoft.com/office/officeart/2005/8/layout/hList7"/>
    <dgm:cxn modelId="{15FD9DFC-7E5E-4676-B9A4-04B4B70A88D6}" type="presOf" srcId="{0B1E0061-289A-4334-BC7A-49F468120032}" destId="{7E880C40-18FC-4227-95D5-96FC63A04904}" srcOrd="0" destOrd="0" presId="urn:microsoft.com/office/officeart/2005/8/layout/hList7"/>
    <dgm:cxn modelId="{A75D1016-4917-4A6C-B85F-9675F8B975DA}" type="presParOf" srcId="{E1473DB5-4A4D-4DA8-84E3-9C51552F9F26}" destId="{F4452AA8-5165-4213-B006-A1D879C1B59A}" srcOrd="0" destOrd="0" presId="urn:microsoft.com/office/officeart/2005/8/layout/hList7"/>
    <dgm:cxn modelId="{CA9A58C0-FADF-4682-AD64-745F6A8DBA7F}" type="presParOf" srcId="{E1473DB5-4A4D-4DA8-84E3-9C51552F9F26}" destId="{A62190BE-7115-4B34-A046-F3BD9496889C}" srcOrd="1" destOrd="0" presId="urn:microsoft.com/office/officeart/2005/8/layout/hList7"/>
    <dgm:cxn modelId="{8312063D-DB53-4911-B02F-6593A45EC09C}" type="presParOf" srcId="{A62190BE-7115-4B34-A046-F3BD9496889C}" destId="{D9BF0710-DE37-43BF-B346-F964CEF2BEC2}" srcOrd="0" destOrd="0" presId="urn:microsoft.com/office/officeart/2005/8/layout/hList7"/>
    <dgm:cxn modelId="{57445EC2-DF62-452C-9E39-27A9E608D9DE}" type="presParOf" srcId="{D9BF0710-DE37-43BF-B346-F964CEF2BEC2}" destId="{5525ED25-85C3-450F-B5F5-DFC8643B44C8}" srcOrd="0" destOrd="0" presId="urn:microsoft.com/office/officeart/2005/8/layout/hList7"/>
    <dgm:cxn modelId="{29889BBF-4DDE-45F2-B0DE-F4D6FD3A03AA}" type="presParOf" srcId="{D9BF0710-DE37-43BF-B346-F964CEF2BEC2}" destId="{88C0B692-40FD-4D87-AEF8-4595F58598F9}" srcOrd="1" destOrd="0" presId="urn:microsoft.com/office/officeart/2005/8/layout/hList7"/>
    <dgm:cxn modelId="{E404C5CE-F1CA-4809-81FD-40BE009C574B}" type="presParOf" srcId="{D9BF0710-DE37-43BF-B346-F964CEF2BEC2}" destId="{EDAE8087-6F73-497B-BD32-636332B5DCF6}" srcOrd="2" destOrd="0" presId="urn:microsoft.com/office/officeart/2005/8/layout/hList7"/>
    <dgm:cxn modelId="{6304E5F4-15C7-4252-AEBE-091297C025E3}" type="presParOf" srcId="{D9BF0710-DE37-43BF-B346-F964CEF2BEC2}" destId="{6D0D1E85-4C03-43B0-8F85-AE48BFD2F20A}" srcOrd="3" destOrd="0" presId="urn:microsoft.com/office/officeart/2005/8/layout/hList7"/>
    <dgm:cxn modelId="{002B219F-0668-44C9-B284-3B10D382D58C}" type="presParOf" srcId="{A62190BE-7115-4B34-A046-F3BD9496889C}" destId="{23547DF4-06E4-49AE-9F59-88C0F5962436}" srcOrd="1" destOrd="0" presId="urn:microsoft.com/office/officeart/2005/8/layout/hList7"/>
    <dgm:cxn modelId="{3035C3D6-19D9-4D9A-A245-3C46A9C0CDEA}" type="presParOf" srcId="{A62190BE-7115-4B34-A046-F3BD9496889C}" destId="{94D15C62-0A89-4473-A1B2-F65184A2D045}" srcOrd="2" destOrd="0" presId="urn:microsoft.com/office/officeart/2005/8/layout/hList7"/>
    <dgm:cxn modelId="{77565819-A483-4C1D-8EE2-651AD84DCD1D}" type="presParOf" srcId="{94D15C62-0A89-4473-A1B2-F65184A2D045}" destId="{7AB0859F-194E-4113-9DC4-B1B48115DF01}" srcOrd="0" destOrd="0" presId="urn:microsoft.com/office/officeart/2005/8/layout/hList7"/>
    <dgm:cxn modelId="{C3B48EE4-4ECB-4D00-9598-012BF52F8EB7}" type="presParOf" srcId="{94D15C62-0A89-4473-A1B2-F65184A2D045}" destId="{63EC5A0E-D8C9-4B31-A9F4-7DD23D714A48}" srcOrd="1" destOrd="0" presId="urn:microsoft.com/office/officeart/2005/8/layout/hList7"/>
    <dgm:cxn modelId="{5F77CEAD-2453-4627-A51F-055FBE5F2CF8}" type="presParOf" srcId="{94D15C62-0A89-4473-A1B2-F65184A2D045}" destId="{1E489490-164B-4C66-9418-35C67BF2D005}" srcOrd="2" destOrd="0" presId="urn:microsoft.com/office/officeart/2005/8/layout/hList7"/>
    <dgm:cxn modelId="{0BC4BA1D-6ADE-4E07-A92D-5704500E8A4D}" type="presParOf" srcId="{94D15C62-0A89-4473-A1B2-F65184A2D045}" destId="{6D65CEB4-DEED-48B4-9C78-3B447B6433C4}" srcOrd="3" destOrd="0" presId="urn:microsoft.com/office/officeart/2005/8/layout/hList7"/>
    <dgm:cxn modelId="{7E83762B-22FE-4492-8A48-B0179B0009A9}" type="presParOf" srcId="{A62190BE-7115-4B34-A046-F3BD9496889C}" destId="{7B2B15A5-54DE-48E8-8F70-855E64587C71}" srcOrd="3" destOrd="0" presId="urn:microsoft.com/office/officeart/2005/8/layout/hList7"/>
    <dgm:cxn modelId="{E8D6FFEC-6292-4FFE-98D0-C2793BD48E3B}" type="presParOf" srcId="{A62190BE-7115-4B34-A046-F3BD9496889C}" destId="{2B82D011-890C-463C-9CE7-EB3BF3542F1C}" srcOrd="4" destOrd="0" presId="urn:microsoft.com/office/officeart/2005/8/layout/hList7"/>
    <dgm:cxn modelId="{18202F18-6BF8-41AF-9AE0-82F4EFAEA65C}" type="presParOf" srcId="{2B82D011-890C-463C-9CE7-EB3BF3542F1C}" destId="{A1CDE4DC-C8DD-4295-808C-7292BC6573F7}" srcOrd="0" destOrd="0" presId="urn:microsoft.com/office/officeart/2005/8/layout/hList7"/>
    <dgm:cxn modelId="{9864FB91-8F6E-4DC9-B16F-0D2F0C28D280}" type="presParOf" srcId="{2B82D011-890C-463C-9CE7-EB3BF3542F1C}" destId="{54CF5B49-E9A2-458A-BDA2-DC36784E26CB}" srcOrd="1" destOrd="0" presId="urn:microsoft.com/office/officeart/2005/8/layout/hList7"/>
    <dgm:cxn modelId="{7FA5F659-F467-4926-ADEB-5D9477346CF8}" type="presParOf" srcId="{2B82D011-890C-463C-9CE7-EB3BF3542F1C}" destId="{576E1D1D-40D1-4AF2-BD08-58384F649BB4}" srcOrd="2" destOrd="0" presId="urn:microsoft.com/office/officeart/2005/8/layout/hList7"/>
    <dgm:cxn modelId="{3924F0DC-474F-4C11-B316-F1FC21508F10}" type="presParOf" srcId="{2B82D011-890C-463C-9CE7-EB3BF3542F1C}" destId="{08E83BBF-03EB-4A35-B355-91FC254D9881}" srcOrd="3" destOrd="0" presId="urn:microsoft.com/office/officeart/2005/8/layout/hList7"/>
    <dgm:cxn modelId="{D834927D-5D70-41FD-A42A-099DBCD84AEE}" type="presParOf" srcId="{A62190BE-7115-4B34-A046-F3BD9496889C}" destId="{7E880C40-18FC-4227-95D5-96FC63A04904}" srcOrd="5" destOrd="0" presId="urn:microsoft.com/office/officeart/2005/8/layout/hList7"/>
    <dgm:cxn modelId="{86DC4D22-A3CC-41E9-80A0-377059F053E2}" type="presParOf" srcId="{A62190BE-7115-4B34-A046-F3BD9496889C}" destId="{09FF924E-CCFD-4016-B377-AC2F9ED6DCD3}" srcOrd="6" destOrd="0" presId="urn:microsoft.com/office/officeart/2005/8/layout/hList7"/>
    <dgm:cxn modelId="{075DBA52-8049-424E-B925-636169F739D3}" type="presParOf" srcId="{09FF924E-CCFD-4016-B377-AC2F9ED6DCD3}" destId="{272E243B-6658-42A0-B569-123EBCC82C1C}" srcOrd="0" destOrd="0" presId="urn:microsoft.com/office/officeart/2005/8/layout/hList7"/>
    <dgm:cxn modelId="{A71CB8B4-0EF8-45C3-BDD0-A2228F796695}" type="presParOf" srcId="{09FF924E-CCFD-4016-B377-AC2F9ED6DCD3}" destId="{14EFAA1B-7E95-428B-9347-2C1AEF63A5A2}" srcOrd="1" destOrd="0" presId="urn:microsoft.com/office/officeart/2005/8/layout/hList7"/>
    <dgm:cxn modelId="{B0F0A49D-3989-44C0-A1E6-A68FAEFE3935}" type="presParOf" srcId="{09FF924E-CCFD-4016-B377-AC2F9ED6DCD3}" destId="{66A735B3-FD76-4281-8307-E616995F501A}" srcOrd="2" destOrd="0" presId="urn:microsoft.com/office/officeart/2005/8/layout/hList7"/>
    <dgm:cxn modelId="{80694D74-86E7-4339-B001-D57F036B894A}" type="presParOf" srcId="{09FF924E-CCFD-4016-B377-AC2F9ED6DCD3}" destId="{F2180CDF-EF39-437E-B893-476F00BA259D}" srcOrd="3" destOrd="0" presId="urn:microsoft.com/office/officeart/2005/8/layout/hList7"/>
    <dgm:cxn modelId="{F2945A84-4852-4253-8C9C-B1F03DA9BF15}" type="presParOf" srcId="{A62190BE-7115-4B34-A046-F3BD9496889C}" destId="{5DD625A6-480B-4DBB-ACAB-88C9E4E77965}" srcOrd="7" destOrd="0" presId="urn:microsoft.com/office/officeart/2005/8/layout/hList7"/>
    <dgm:cxn modelId="{5656C041-9E97-4C87-B405-CACDF613720C}" type="presParOf" srcId="{A62190BE-7115-4B34-A046-F3BD9496889C}" destId="{D12DD5E1-C875-4546-A84B-1AA5CEAFE90D}" srcOrd="8" destOrd="0" presId="urn:microsoft.com/office/officeart/2005/8/layout/hList7"/>
    <dgm:cxn modelId="{35774D71-BDBC-41AE-818F-372637A046A4}" type="presParOf" srcId="{D12DD5E1-C875-4546-A84B-1AA5CEAFE90D}" destId="{EC73A048-148E-4E8B-AE13-2E15B0175372}" srcOrd="0" destOrd="0" presId="urn:microsoft.com/office/officeart/2005/8/layout/hList7"/>
    <dgm:cxn modelId="{0E269FBA-9649-4C48-9318-3D6579910C69}" type="presParOf" srcId="{D12DD5E1-C875-4546-A84B-1AA5CEAFE90D}" destId="{F8E80016-903B-4863-B803-676C74AA6CAA}" srcOrd="1" destOrd="0" presId="urn:microsoft.com/office/officeart/2005/8/layout/hList7"/>
    <dgm:cxn modelId="{F0B52ACA-DAC0-44C8-9E74-C4EE52487E21}" type="presParOf" srcId="{D12DD5E1-C875-4546-A84B-1AA5CEAFE90D}" destId="{34ED279A-037A-4B00-9477-0AE739BDF3AE}" srcOrd="2" destOrd="0" presId="urn:microsoft.com/office/officeart/2005/8/layout/hList7"/>
    <dgm:cxn modelId="{57CEE0CB-7154-4070-939B-622BDCA95784}" type="presParOf" srcId="{D12DD5E1-C875-4546-A84B-1AA5CEAFE90D}" destId="{1662A96A-4235-4614-9504-2BE173F01F44}" srcOrd="3" destOrd="0" presId="urn:microsoft.com/office/officeart/2005/8/layout/hList7"/>
    <dgm:cxn modelId="{DDD3EF3A-43BC-4696-824D-47BB231B6D83}" type="presParOf" srcId="{A62190BE-7115-4B34-A046-F3BD9496889C}" destId="{5E225F52-3B68-4E71-A319-D8ADCD9E5C11}" srcOrd="9" destOrd="0" presId="urn:microsoft.com/office/officeart/2005/8/layout/hList7"/>
    <dgm:cxn modelId="{27CC19A1-C8F9-4648-9176-6F2A26FBA41C}" type="presParOf" srcId="{A62190BE-7115-4B34-A046-F3BD9496889C}" destId="{521A9A21-6AEA-4CCD-BC3B-06F692A9BA36}" srcOrd="10" destOrd="0" presId="urn:microsoft.com/office/officeart/2005/8/layout/hList7"/>
    <dgm:cxn modelId="{1BC579A5-071D-4D6F-AAC3-729680A40982}" type="presParOf" srcId="{521A9A21-6AEA-4CCD-BC3B-06F692A9BA36}" destId="{6AA7CA1D-33B1-42D0-BEC3-3BE29873B8E2}" srcOrd="0" destOrd="0" presId="urn:microsoft.com/office/officeart/2005/8/layout/hList7"/>
    <dgm:cxn modelId="{DE23BEF4-7B6A-46E3-9D3E-0610ADC43EC1}" type="presParOf" srcId="{521A9A21-6AEA-4CCD-BC3B-06F692A9BA36}" destId="{9A53FD50-B639-4C12-91C4-EDBF487E8B0F}" srcOrd="1" destOrd="0" presId="urn:microsoft.com/office/officeart/2005/8/layout/hList7"/>
    <dgm:cxn modelId="{53E9F3CA-0C10-4B2C-93B3-1B227C5C1192}" type="presParOf" srcId="{521A9A21-6AEA-4CCD-BC3B-06F692A9BA36}" destId="{A1BA9528-5070-4BC8-860E-E7AAF07A4EDB}" srcOrd="2" destOrd="0" presId="urn:microsoft.com/office/officeart/2005/8/layout/hList7"/>
    <dgm:cxn modelId="{46D03D03-02AD-4FD9-9ABA-E5E7D3A6D586}" type="presParOf" srcId="{521A9A21-6AEA-4CCD-BC3B-06F692A9BA36}" destId="{B4FC19D4-8000-4BB6-BE76-EE28A4A8F7A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5ED25-85C3-450F-B5F5-DFC8643B44C8}">
      <dsp:nvSpPr>
        <dsp:cNvPr id="0" name=""/>
        <dsp:cNvSpPr/>
      </dsp:nvSpPr>
      <dsp:spPr>
        <a:xfrm>
          <a:off x="131" y="0"/>
          <a:ext cx="1753236" cy="42101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a:solidFill>
                <a:schemeClr val="tx1"/>
              </a:solidFill>
            </a:rPr>
            <a:t>Adding our application to new platforms like IOS and Web</a:t>
          </a:r>
          <a:endParaRPr lang="en-US" sz="1400" kern="1200">
            <a:solidFill>
              <a:schemeClr val="tx1"/>
            </a:solidFill>
          </a:endParaRPr>
        </a:p>
      </dsp:txBody>
      <dsp:txXfrm>
        <a:off x="131" y="1684072"/>
        <a:ext cx="1753236" cy="1684072"/>
      </dsp:txXfrm>
    </dsp:sp>
    <dsp:sp modelId="{6D0D1E85-4C03-43B0-8F85-AE48BFD2F20A}">
      <dsp:nvSpPr>
        <dsp:cNvPr id="0" name=""/>
        <dsp:cNvSpPr/>
      </dsp:nvSpPr>
      <dsp:spPr>
        <a:xfrm>
          <a:off x="175754" y="252610"/>
          <a:ext cx="1401990" cy="14019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B0859F-194E-4113-9DC4-B1B48115DF01}">
      <dsp:nvSpPr>
        <dsp:cNvPr id="0" name=""/>
        <dsp:cNvSpPr/>
      </dsp:nvSpPr>
      <dsp:spPr>
        <a:xfrm>
          <a:off x="1805965" y="0"/>
          <a:ext cx="1753236" cy="42101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baseline="0">
              <a:solidFill>
                <a:schemeClr val="tx1"/>
              </a:solidFill>
            </a:rPr>
            <a:t>Focusing more on the education part of the application such as making partnership with companies like Udemy, Coursera and Udacity to provide courses in our educational groups so it will help to get more students engaged with our product</a:t>
          </a:r>
          <a:endParaRPr lang="en-US" sz="1100" b="1" kern="1200">
            <a:solidFill>
              <a:schemeClr val="tx1"/>
            </a:solidFill>
          </a:endParaRPr>
        </a:p>
      </dsp:txBody>
      <dsp:txXfrm>
        <a:off x="1805965" y="1684072"/>
        <a:ext cx="1753236" cy="1684072"/>
      </dsp:txXfrm>
    </dsp:sp>
    <dsp:sp modelId="{6D65CEB4-DEED-48B4-9C78-3B447B6433C4}">
      <dsp:nvSpPr>
        <dsp:cNvPr id="0" name=""/>
        <dsp:cNvSpPr/>
      </dsp:nvSpPr>
      <dsp:spPr>
        <a:xfrm>
          <a:off x="1981588" y="252610"/>
          <a:ext cx="1401990" cy="1401990"/>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1527" r="-3152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CDE4DC-C8DD-4295-808C-7292BC6573F7}">
      <dsp:nvSpPr>
        <dsp:cNvPr id="0" name=""/>
        <dsp:cNvSpPr/>
      </dsp:nvSpPr>
      <dsp:spPr>
        <a:xfrm>
          <a:off x="3611799" y="0"/>
          <a:ext cx="1753236" cy="42101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baseline="0" dirty="0">
              <a:solidFill>
                <a:schemeClr val="tx1"/>
              </a:solidFill>
            </a:rPr>
            <a:t>We </a:t>
          </a:r>
          <a:r>
            <a:rPr lang="en-US" sz="1400" b="1" kern="1200" baseline="0">
              <a:solidFill>
                <a:schemeClr val="tx1"/>
              </a:solidFill>
            </a:rPr>
            <a:t>also have </a:t>
          </a:r>
          <a:r>
            <a:rPr lang="en-US" sz="1400" b="1" kern="1200" baseline="0" dirty="0">
              <a:solidFill>
                <a:schemeClr val="tx1"/>
              </a:solidFill>
            </a:rPr>
            <a:t>ideas about arranging events and workshops in universities to help students involve with each other in their interests </a:t>
          </a:r>
          <a:endParaRPr lang="en-US" sz="1400" b="1" kern="1200" dirty="0">
            <a:solidFill>
              <a:schemeClr val="tx1"/>
            </a:solidFill>
          </a:endParaRPr>
        </a:p>
      </dsp:txBody>
      <dsp:txXfrm>
        <a:off x="3611799" y="1684072"/>
        <a:ext cx="1753236" cy="1684072"/>
      </dsp:txXfrm>
    </dsp:sp>
    <dsp:sp modelId="{08E83BBF-03EB-4A35-B355-91FC254D9881}">
      <dsp:nvSpPr>
        <dsp:cNvPr id="0" name=""/>
        <dsp:cNvSpPr/>
      </dsp:nvSpPr>
      <dsp:spPr>
        <a:xfrm>
          <a:off x="3787422" y="252610"/>
          <a:ext cx="1401990" cy="1401990"/>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1960" r="-1196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2E243B-6658-42A0-B569-123EBCC82C1C}">
      <dsp:nvSpPr>
        <dsp:cNvPr id="0" name=""/>
        <dsp:cNvSpPr/>
      </dsp:nvSpPr>
      <dsp:spPr>
        <a:xfrm>
          <a:off x="5435393" y="0"/>
          <a:ext cx="1753236" cy="42101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kern="1200" baseline="0">
              <a:solidFill>
                <a:schemeClr val="tx1"/>
              </a:solidFill>
            </a:rPr>
            <a:t>Provide verified experts in each interest circle or group</a:t>
          </a:r>
          <a:endParaRPr lang="en-US" sz="1600" b="0" kern="1200">
            <a:solidFill>
              <a:schemeClr val="tx1"/>
            </a:solidFill>
          </a:endParaRPr>
        </a:p>
      </dsp:txBody>
      <dsp:txXfrm>
        <a:off x="5435393" y="1684072"/>
        <a:ext cx="1753236" cy="1684072"/>
      </dsp:txXfrm>
    </dsp:sp>
    <dsp:sp modelId="{F2180CDF-EF39-437E-B893-476F00BA259D}">
      <dsp:nvSpPr>
        <dsp:cNvPr id="0" name=""/>
        <dsp:cNvSpPr/>
      </dsp:nvSpPr>
      <dsp:spPr>
        <a:xfrm>
          <a:off x="5593256" y="252610"/>
          <a:ext cx="1401990" cy="1401990"/>
        </a:xfrm>
        <a:prstGeom prst="ellipse">
          <a:avLst/>
        </a:prstGeom>
        <a:blipFill dpi="0" rotWithShape="1">
          <a:blip xmlns:r="http://schemas.openxmlformats.org/officeDocument/2006/relationships" r:embed="rId4">
            <a:extLst>
              <a:ext uri="{BEBA8EAE-BF5A-486C-A8C5-ECC9F3942E4B}">
                <a14:imgProps xmlns:a14="http://schemas.microsoft.com/office/drawing/2010/main">
                  <a14:imgLayer r:embed="rId5">
                    <a14:imgEffect>
                      <a14:sharpenSoften amount="5000"/>
                    </a14:imgEffect>
                  </a14:imgLayer>
                </a14:imgProps>
              </a:ext>
              <a:ext uri="{28A0092B-C50C-407E-A947-70E740481C1C}">
                <a14:useLocalDpi xmlns:a14="http://schemas.microsoft.com/office/drawing/2010/main" val="0"/>
              </a:ext>
            </a:extLst>
          </a:blip>
          <a:srcRect/>
          <a:stretch>
            <a:fillRect l="-11960" r="-1196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73A048-148E-4E8B-AE13-2E15B0175372}">
      <dsp:nvSpPr>
        <dsp:cNvPr id="0" name=""/>
        <dsp:cNvSpPr/>
      </dsp:nvSpPr>
      <dsp:spPr>
        <a:xfrm>
          <a:off x="7223467" y="0"/>
          <a:ext cx="1753236" cy="42101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baseline="0">
              <a:solidFill>
                <a:schemeClr val="tx1"/>
              </a:solidFill>
            </a:rPr>
            <a:t>Provide a monthly gathering to help our users know each other more</a:t>
          </a:r>
          <a:endParaRPr lang="en-US" sz="1400" b="1" kern="1200">
            <a:solidFill>
              <a:schemeClr val="tx1"/>
            </a:solidFill>
          </a:endParaRPr>
        </a:p>
      </dsp:txBody>
      <dsp:txXfrm>
        <a:off x="7223467" y="1684072"/>
        <a:ext cx="1753236" cy="1684072"/>
      </dsp:txXfrm>
    </dsp:sp>
    <dsp:sp modelId="{1662A96A-4235-4614-9504-2BE173F01F44}">
      <dsp:nvSpPr>
        <dsp:cNvPr id="0" name=""/>
        <dsp:cNvSpPr/>
      </dsp:nvSpPr>
      <dsp:spPr>
        <a:xfrm>
          <a:off x="7399090" y="252610"/>
          <a:ext cx="1401990" cy="1401990"/>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8699" r="-8699"/>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A7CA1D-33B1-42D0-BEC3-3BE29873B8E2}">
      <dsp:nvSpPr>
        <dsp:cNvPr id="0" name=""/>
        <dsp:cNvSpPr/>
      </dsp:nvSpPr>
      <dsp:spPr>
        <a:xfrm>
          <a:off x="9029301" y="0"/>
          <a:ext cx="1753236" cy="42101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baseline="0">
              <a:solidFill>
                <a:schemeClr val="tx1"/>
              </a:solidFill>
            </a:rPr>
            <a:t>Provide a VR meetings in each circle of interest  </a:t>
          </a:r>
          <a:endParaRPr lang="en-US" sz="2000" kern="1200">
            <a:solidFill>
              <a:schemeClr val="tx1"/>
            </a:solidFill>
          </a:endParaRPr>
        </a:p>
      </dsp:txBody>
      <dsp:txXfrm>
        <a:off x="9029301" y="1684072"/>
        <a:ext cx="1753236" cy="1684072"/>
      </dsp:txXfrm>
    </dsp:sp>
    <dsp:sp modelId="{B4FC19D4-8000-4BB6-BE76-EE28A4A8F7AD}">
      <dsp:nvSpPr>
        <dsp:cNvPr id="0" name=""/>
        <dsp:cNvSpPr/>
      </dsp:nvSpPr>
      <dsp:spPr>
        <a:xfrm>
          <a:off x="9204924" y="252610"/>
          <a:ext cx="1401990" cy="1401990"/>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452AA8-5165-4213-B006-A1D879C1B59A}">
      <dsp:nvSpPr>
        <dsp:cNvPr id="0" name=""/>
        <dsp:cNvSpPr/>
      </dsp:nvSpPr>
      <dsp:spPr>
        <a:xfrm>
          <a:off x="431306" y="3368144"/>
          <a:ext cx="9920056" cy="631527"/>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5/18/2022</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7.xml"/><Relationship Id="rId5" Type="http://schemas.openxmlformats.org/officeDocument/2006/relationships/image" Target="../media/image35.jpeg"/><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lstStyle/>
          <a:p>
            <a:r>
              <a:rPr lang="en-US">
                <a:latin typeface="Berlin Sans FB Demi" panose="020E0802020502020306" pitchFamily="34" charset="0"/>
              </a:rPr>
              <a:t>KIN</a:t>
            </a:r>
            <a:br>
              <a:rPr lang="en-US">
                <a:latin typeface="Berlin Sans FB Demi" panose="020E0802020502020306" pitchFamily="34" charset="0"/>
              </a:rPr>
            </a:br>
            <a:r>
              <a:rPr lang="en-US" sz="2000">
                <a:latin typeface="Arial Nova Light" panose="020B0604020202020204" pitchFamily="34" charset="0"/>
              </a:rPr>
              <a:t>MOBILE APPLICATION</a:t>
            </a:r>
            <a:endParaRPr lang="en-US">
              <a:latin typeface="Berlin Sans FB Demi" panose="020E0802020502020306" pitchFamily="34" charset="0"/>
            </a:endParaRPr>
          </a:p>
        </p:txBody>
      </p:sp>
      <p:sp>
        <p:nvSpPr>
          <p:cNvPr id="16" name="Subtitle 2">
            <a:extLst>
              <a:ext uri="{FF2B5EF4-FFF2-40B4-BE49-F238E27FC236}">
                <a16:creationId xmlns:a16="http://schemas.microsoft.com/office/drawing/2014/main" id="{A486BDF8-8BC6-3D61-B198-E9EAEF7D7DDF}"/>
              </a:ext>
            </a:extLst>
          </p:cNvPr>
          <p:cNvSpPr txBox="1">
            <a:spLocks/>
          </p:cNvSpPr>
          <p:nvPr/>
        </p:nvSpPr>
        <p:spPr>
          <a:xfrm>
            <a:off x="6610191" y="6097958"/>
            <a:ext cx="4941887" cy="53652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a:p>
            <a:r>
              <a:rPr lang="en-US" sz="3400" i="1" u="sng" err="1">
                <a:solidFill>
                  <a:srgbClr val="1F497D"/>
                </a:solidFill>
                <a:effectLst/>
                <a:latin typeface="Calibri" panose="020F0502020204030204" pitchFamily="34" charset="0"/>
                <a:ea typeface="Calibri" panose="020F0502020204030204" pitchFamily="34" charset="0"/>
                <a:cs typeface="Arial" panose="020B0604020202020204" pitchFamily="34" charset="0"/>
              </a:rPr>
              <a:t>TO:Dr</a:t>
            </a:r>
            <a:r>
              <a:rPr lang="en-US" sz="3400" i="1" u="sng">
                <a:solidFill>
                  <a:srgbClr val="1F497D"/>
                </a:solidFill>
                <a:effectLst/>
                <a:latin typeface="Calibri" panose="020F0502020204030204" pitchFamily="34" charset="0"/>
                <a:ea typeface="Calibri" panose="020F0502020204030204" pitchFamily="34" charset="0"/>
                <a:cs typeface="Arial" panose="020B0604020202020204" pitchFamily="34" charset="0"/>
              </a:rPr>
              <a:t>. </a:t>
            </a:r>
            <a:r>
              <a:rPr lang="en-US" sz="3400" i="1" u="sng" err="1">
                <a:solidFill>
                  <a:srgbClr val="1F497D"/>
                </a:solidFill>
                <a:effectLst/>
                <a:latin typeface="Calibri" panose="020F0502020204030204" pitchFamily="34" charset="0"/>
                <a:ea typeface="Calibri" panose="020F0502020204030204" pitchFamily="34" charset="0"/>
                <a:cs typeface="Arial" panose="020B0604020202020204" pitchFamily="34" charset="0"/>
              </a:rPr>
              <a:t>sherine</a:t>
            </a:r>
            <a:r>
              <a:rPr lang="en-US" sz="3400" i="1" u="sng">
                <a:solidFill>
                  <a:srgbClr val="1F497D"/>
                </a:solidFill>
                <a:effectLst/>
                <a:latin typeface="Calibri" panose="020F0502020204030204" pitchFamily="34" charset="0"/>
                <a:ea typeface="Calibri" panose="020F0502020204030204" pitchFamily="34" charset="0"/>
                <a:cs typeface="Arial" panose="020B0604020202020204" pitchFamily="34" charset="0"/>
              </a:rPr>
              <a:t> Abd Elkader</a:t>
            </a:r>
            <a:endParaRPr lang="en-US" sz="34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5" name="Rectangle 4">
            <a:extLst>
              <a:ext uri="{FF2B5EF4-FFF2-40B4-BE49-F238E27FC236}">
                <a16:creationId xmlns:a16="http://schemas.microsoft.com/office/drawing/2014/main" id="{14A8B62B-7BFD-9C4D-0ED0-3FFCB57A1442}"/>
              </a:ext>
            </a:extLst>
          </p:cNvPr>
          <p:cNvSpPr/>
          <p:nvPr/>
        </p:nvSpPr>
        <p:spPr>
          <a:xfrm>
            <a:off x="6610191" y="4093771"/>
            <a:ext cx="3233223" cy="1631216"/>
          </a:xfrm>
          <a:prstGeom prst="rect">
            <a:avLst/>
          </a:prstGeom>
          <a:noFill/>
        </p:spPr>
        <p:txBody>
          <a:bodyPr wrap="square" lIns="91440" tIns="45720" rIns="91440" bIns="45720">
            <a:spAutoFit/>
          </a:bodyPr>
          <a:lstStyle/>
          <a:p>
            <a:pPr algn="ctr"/>
            <a:r>
              <a:rPr lang="en-US" sz="2000" b="0" cap="none" spc="0">
                <a:ln w="0"/>
                <a:solidFill>
                  <a:schemeClr val="tx1"/>
                </a:solidFill>
                <a:effectLst>
                  <a:outerShdw blurRad="38100" dist="19050" dir="2700000" algn="tl" rotWithShape="0">
                    <a:schemeClr val="dk1">
                      <a:alpha val="40000"/>
                    </a:schemeClr>
                  </a:outerShdw>
                </a:effectLst>
              </a:rPr>
              <a:t>BY:</a:t>
            </a:r>
          </a:p>
          <a:p>
            <a:pPr algn="ctr"/>
            <a:r>
              <a:rPr lang="en-US" sz="2000">
                <a:ln w="0"/>
                <a:effectLst>
                  <a:outerShdw blurRad="38100" dist="19050" dir="2700000" algn="tl" rotWithShape="0">
                    <a:schemeClr val="dk1">
                      <a:alpha val="40000"/>
                    </a:schemeClr>
                  </a:outerShdw>
                </a:effectLst>
              </a:rPr>
              <a:t>TOKA EMAD</a:t>
            </a:r>
          </a:p>
          <a:p>
            <a:pPr algn="ctr"/>
            <a:r>
              <a:rPr lang="en-US" sz="2000" b="0" cap="none" spc="0">
                <a:ln w="0"/>
                <a:solidFill>
                  <a:schemeClr val="tx1"/>
                </a:solidFill>
                <a:effectLst>
                  <a:outerShdw blurRad="38100" dist="19050" dir="2700000" algn="tl" rotWithShape="0">
                    <a:schemeClr val="dk1">
                      <a:alpha val="40000"/>
                    </a:schemeClr>
                  </a:outerShdw>
                </a:effectLst>
              </a:rPr>
              <a:t>      EMAN WAHDAN</a:t>
            </a:r>
          </a:p>
          <a:p>
            <a:pPr algn="ctr"/>
            <a:r>
              <a:rPr lang="en-US" sz="2000">
                <a:ln w="0"/>
                <a:effectLst>
                  <a:outerShdw blurRad="38100" dist="19050" dir="2700000" algn="tl" rotWithShape="0">
                    <a:schemeClr val="dk1">
                      <a:alpha val="40000"/>
                    </a:schemeClr>
                  </a:outerShdw>
                </a:effectLst>
              </a:rPr>
              <a:t>            OSAMA MAHMOUD </a:t>
            </a:r>
          </a:p>
          <a:p>
            <a:pPr algn="ctr"/>
            <a:r>
              <a:rPr lang="en-US" sz="2000" b="0" cap="none" spc="0">
                <a:ln w="0"/>
                <a:solidFill>
                  <a:schemeClr val="tx1"/>
                </a:solidFill>
                <a:effectLst>
                  <a:outerShdw blurRad="38100" dist="19050" dir="2700000" algn="tl" rotWithShape="0">
                    <a:schemeClr val="dk1">
                      <a:alpha val="40000"/>
                    </a:schemeClr>
                  </a:outerShdw>
                </a:effectLst>
              </a:rPr>
              <a:t>      AMR ALAAELDIN</a:t>
            </a:r>
          </a:p>
        </p:txBody>
      </p:sp>
      <p:pic>
        <p:nvPicPr>
          <p:cNvPr id="4" name="Graphic 3">
            <a:extLst>
              <a:ext uri="{FF2B5EF4-FFF2-40B4-BE49-F238E27FC236}">
                <a16:creationId xmlns:a16="http://schemas.microsoft.com/office/drawing/2014/main" id="{7588AD36-36DA-1B91-1E24-C62D4837C0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10829" y="351380"/>
            <a:ext cx="2933700" cy="542925"/>
          </a:xfrm>
          <a:prstGeom prst="rect">
            <a:avLst/>
          </a:prstGeom>
        </p:spPr>
      </p:pic>
      <p:pic>
        <p:nvPicPr>
          <p:cNvPr id="7" name="Picture 6" descr="Logo&#10;&#10;Description automatically generated">
            <a:extLst>
              <a:ext uri="{FF2B5EF4-FFF2-40B4-BE49-F238E27FC236}">
                <a16:creationId xmlns:a16="http://schemas.microsoft.com/office/drawing/2014/main" id="{79AB72A4-3E5C-F338-AD5B-A4946B30779C}"/>
              </a:ext>
            </a:extLst>
          </p:cNvPr>
          <p:cNvPicPr>
            <a:picLocks noChangeAspect="1"/>
          </p:cNvPicPr>
          <p:nvPr/>
        </p:nvPicPr>
        <p:blipFill>
          <a:blip r:embed="rId4"/>
          <a:stretch>
            <a:fillRect/>
          </a:stretch>
        </p:blipFill>
        <p:spPr>
          <a:xfrm>
            <a:off x="118677" y="-21029"/>
            <a:ext cx="2102795" cy="2200599"/>
          </a:xfrm>
          <a:prstGeom prst="rect">
            <a:avLst/>
          </a:prstGeom>
        </p:spPr>
      </p:pic>
      <p:pic>
        <p:nvPicPr>
          <p:cNvPr id="9" name="Picture 8" descr="Logo, company name&#10;&#10;Description automatically generated">
            <a:extLst>
              <a:ext uri="{FF2B5EF4-FFF2-40B4-BE49-F238E27FC236}">
                <a16:creationId xmlns:a16="http://schemas.microsoft.com/office/drawing/2014/main" id="{4BE549BC-8D4E-3234-4921-89859E8AA93D}"/>
              </a:ext>
            </a:extLst>
          </p:cNvPr>
          <p:cNvPicPr>
            <a:picLocks noChangeAspect="1"/>
          </p:cNvPicPr>
          <p:nvPr/>
        </p:nvPicPr>
        <p:blipFill>
          <a:blip r:embed="rId5"/>
          <a:stretch>
            <a:fillRect/>
          </a:stretch>
        </p:blipFill>
        <p:spPr>
          <a:xfrm>
            <a:off x="9763218" y="0"/>
            <a:ext cx="2428782" cy="2428782"/>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a:t>206-555-0146</a:t>
            </a:r>
          </a:p>
          <a:p>
            <a:r>
              <a:rPr lang="en-US"/>
              <a:t>hr@kinsoftware.com</a:t>
            </a:r>
          </a:p>
          <a:p>
            <a:r>
              <a:rPr lang="en-US"/>
              <a:t>www.kin.com</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10</a:t>
            </a:fld>
            <a:endParaRPr lang="en-US"/>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AC85CCCD-09D4-C40C-4CC5-DF6D57ACBA6C}"/>
              </a:ext>
            </a:extLst>
          </p:cNvPr>
          <p:cNvSpPr>
            <a:spLocks noGrp="1"/>
          </p:cNvSpPr>
          <p:nvPr>
            <p:ph type="dt" sz="half" idx="10"/>
          </p:nvPr>
        </p:nvSpPr>
        <p:spPr/>
        <p:txBody>
          <a:bodyPr/>
          <a:lstStyle/>
          <a:p>
            <a:r>
              <a:rPr lang="en-US"/>
              <a:t>20XX</a:t>
            </a:r>
          </a:p>
        </p:txBody>
      </p:sp>
      <p:sp>
        <p:nvSpPr>
          <p:cNvPr id="20" name="Footer Placeholder 19">
            <a:extLst>
              <a:ext uri="{FF2B5EF4-FFF2-40B4-BE49-F238E27FC236}">
                <a16:creationId xmlns:a16="http://schemas.microsoft.com/office/drawing/2014/main" id="{0E70252F-BC7C-93CE-0BAC-085FB1055AAE}"/>
              </a:ext>
            </a:extLst>
          </p:cNvPr>
          <p:cNvSpPr>
            <a:spLocks noGrp="1"/>
          </p:cNvSpPr>
          <p:nvPr>
            <p:ph type="ftr" sz="quarter" idx="11"/>
          </p:nvPr>
        </p:nvSpPr>
        <p:spPr/>
        <p:txBody>
          <a:bodyPr/>
          <a:lstStyle/>
          <a:p>
            <a:r>
              <a:rPr lang="en-US"/>
              <a:t>Pitch Deck</a:t>
            </a:r>
          </a:p>
        </p:txBody>
      </p:sp>
      <p:sp>
        <p:nvSpPr>
          <p:cNvPr id="21" name="Slide Number Placeholder 20">
            <a:extLst>
              <a:ext uri="{FF2B5EF4-FFF2-40B4-BE49-F238E27FC236}">
                <a16:creationId xmlns:a16="http://schemas.microsoft.com/office/drawing/2014/main" id="{C92E909E-31E8-6A34-820C-BF187789D1D6}"/>
              </a:ext>
            </a:extLst>
          </p:cNvPr>
          <p:cNvSpPr>
            <a:spLocks noGrp="1"/>
          </p:cNvSpPr>
          <p:nvPr>
            <p:ph type="sldNum" sz="quarter" idx="12"/>
          </p:nvPr>
        </p:nvSpPr>
        <p:spPr/>
        <p:txBody>
          <a:bodyPr/>
          <a:lstStyle/>
          <a:p>
            <a:fld id="{B5CEABB6-07DC-46E8-9B57-56EC44A396E5}" type="slidenum">
              <a:rPr lang="en-US" smtClean="0"/>
              <a:t>2</a:t>
            </a:fld>
            <a:endParaRPr lang="en-US"/>
          </a:p>
        </p:txBody>
      </p:sp>
      <p:sp>
        <p:nvSpPr>
          <p:cNvPr id="22" name="TextBox 21">
            <a:extLst>
              <a:ext uri="{FF2B5EF4-FFF2-40B4-BE49-F238E27FC236}">
                <a16:creationId xmlns:a16="http://schemas.microsoft.com/office/drawing/2014/main" id="{D5986FC6-4C92-7BE4-BFFB-C27E32DE44E3}"/>
              </a:ext>
            </a:extLst>
          </p:cNvPr>
          <p:cNvSpPr txBox="1"/>
          <p:nvPr/>
        </p:nvSpPr>
        <p:spPr>
          <a:xfrm>
            <a:off x="4496973" y="312204"/>
            <a:ext cx="3198053" cy="523220"/>
          </a:xfrm>
          <a:prstGeom prst="rect">
            <a:avLst/>
          </a:prstGeom>
          <a:noFill/>
        </p:spPr>
        <p:txBody>
          <a:bodyPr wrap="square" rtlCol="0">
            <a:spAutoFit/>
          </a:bodyPr>
          <a:lstStyle/>
          <a:p>
            <a:r>
              <a:rPr lang="en-EG" sz="2800"/>
              <a:t>INTRODUCTION</a:t>
            </a:r>
          </a:p>
        </p:txBody>
      </p:sp>
      <p:sp>
        <p:nvSpPr>
          <p:cNvPr id="24" name="Title 1">
            <a:extLst>
              <a:ext uri="{FF2B5EF4-FFF2-40B4-BE49-F238E27FC236}">
                <a16:creationId xmlns:a16="http://schemas.microsoft.com/office/drawing/2014/main" id="{30420ED6-634B-E6E7-5C2F-F771B637A6E5}"/>
              </a:ext>
            </a:extLst>
          </p:cNvPr>
          <p:cNvSpPr txBox="1">
            <a:spLocks/>
          </p:cNvSpPr>
          <p:nvPr/>
        </p:nvSpPr>
        <p:spPr>
          <a:xfrm>
            <a:off x="2691618" y="861702"/>
            <a:ext cx="6808762" cy="10832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br>
              <a:rPr lang="en-US" sz="2400">
                <a:ln w="0"/>
                <a:effectLst>
                  <a:outerShdw blurRad="38100" dist="19050" dir="2700000" algn="tl" rotWithShape="0">
                    <a:schemeClr val="dk1">
                      <a:alpha val="40000"/>
                    </a:schemeClr>
                  </a:outerShdw>
                </a:effectLst>
              </a:rPr>
            </a:br>
            <a:r>
              <a:rPr lang="en-US" sz="2000" cap="none" spc="0">
                <a:ln w="0"/>
                <a:effectLst>
                  <a:outerShdw blurRad="38100" dist="25400" dir="5400000" algn="ctr" rotWithShape="0">
                    <a:srgbClr val="6E747A">
                      <a:alpha val="43000"/>
                    </a:srgbClr>
                  </a:outerShdw>
                </a:effectLst>
              </a:rPr>
              <a:t>K</a:t>
            </a:r>
            <a:r>
              <a:rPr lang="en-US" sz="2000">
                <a:ln w="0"/>
                <a:effectLst>
                  <a:outerShdw blurRad="38100" dist="19050" dir="2700000" algn="tl" rotWithShape="0">
                    <a:schemeClr val="dk1">
                      <a:alpha val="40000"/>
                    </a:schemeClr>
                  </a:outerShdw>
                </a:effectLst>
              </a:rPr>
              <a:t>in is a mobile application that helps us join groups related to our interests easily .</a:t>
            </a:r>
            <a:endParaRPr lang="en-US" sz="2000"/>
          </a:p>
        </p:txBody>
      </p:sp>
      <p:pic>
        <p:nvPicPr>
          <p:cNvPr id="26" name="Picture 2" descr="What is mobile app integration? | Digital Business |">
            <a:extLst>
              <a:ext uri="{FF2B5EF4-FFF2-40B4-BE49-F238E27FC236}">
                <a16:creationId xmlns:a16="http://schemas.microsoft.com/office/drawing/2014/main" id="{039C1532-CA06-9581-3A58-6B9AFDC50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433711"/>
            <a:ext cx="4247271" cy="2968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066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ate Placeholder 18">
            <a:extLst>
              <a:ext uri="{FF2B5EF4-FFF2-40B4-BE49-F238E27FC236}">
                <a16:creationId xmlns:a16="http://schemas.microsoft.com/office/drawing/2014/main" id="{AFAA0D81-D5C9-8F66-CDDD-14388EA9F59C}"/>
              </a:ext>
            </a:extLst>
          </p:cNvPr>
          <p:cNvSpPr>
            <a:spLocks noGrp="1"/>
          </p:cNvSpPr>
          <p:nvPr>
            <p:ph type="dt" sz="half" idx="10"/>
          </p:nvPr>
        </p:nvSpPr>
        <p:spPr/>
        <p:txBody>
          <a:bodyPr/>
          <a:lstStyle/>
          <a:p>
            <a:r>
              <a:rPr lang="en-US"/>
              <a:t>20XX</a:t>
            </a:r>
          </a:p>
        </p:txBody>
      </p:sp>
      <p:sp>
        <p:nvSpPr>
          <p:cNvPr id="20" name="Footer Placeholder 19">
            <a:extLst>
              <a:ext uri="{FF2B5EF4-FFF2-40B4-BE49-F238E27FC236}">
                <a16:creationId xmlns:a16="http://schemas.microsoft.com/office/drawing/2014/main" id="{92751EB4-3802-113E-A6A6-45B253C44C3F}"/>
              </a:ext>
            </a:extLst>
          </p:cNvPr>
          <p:cNvSpPr>
            <a:spLocks noGrp="1"/>
          </p:cNvSpPr>
          <p:nvPr>
            <p:ph type="ftr" sz="quarter" idx="11"/>
          </p:nvPr>
        </p:nvSpPr>
        <p:spPr/>
        <p:txBody>
          <a:bodyPr/>
          <a:lstStyle/>
          <a:p>
            <a:r>
              <a:rPr lang="en-US" dirty="0"/>
              <a:t>Pitch Deck</a:t>
            </a:r>
          </a:p>
        </p:txBody>
      </p:sp>
      <p:sp>
        <p:nvSpPr>
          <p:cNvPr id="21" name="Slide Number Placeholder 20">
            <a:extLst>
              <a:ext uri="{FF2B5EF4-FFF2-40B4-BE49-F238E27FC236}">
                <a16:creationId xmlns:a16="http://schemas.microsoft.com/office/drawing/2014/main" id="{DB970229-1D43-4BD2-562C-FFA4AF0EF7C5}"/>
              </a:ext>
            </a:extLst>
          </p:cNvPr>
          <p:cNvSpPr>
            <a:spLocks noGrp="1"/>
          </p:cNvSpPr>
          <p:nvPr>
            <p:ph type="sldNum" sz="quarter" idx="12"/>
          </p:nvPr>
        </p:nvSpPr>
        <p:spPr/>
        <p:txBody>
          <a:bodyPr/>
          <a:lstStyle/>
          <a:p>
            <a:fld id="{B5CEABB6-07DC-46E8-9B57-56EC44A396E5}" type="slidenum">
              <a:rPr lang="en-US" smtClean="0"/>
              <a:t>3</a:t>
            </a:fld>
            <a:endParaRPr lang="en-US"/>
          </a:p>
        </p:txBody>
      </p:sp>
      <p:sp>
        <p:nvSpPr>
          <p:cNvPr id="23" name="TextBox 22">
            <a:extLst>
              <a:ext uri="{FF2B5EF4-FFF2-40B4-BE49-F238E27FC236}">
                <a16:creationId xmlns:a16="http://schemas.microsoft.com/office/drawing/2014/main" id="{E6A1B51B-821A-CC56-DE08-26F8A1B76AAD}"/>
              </a:ext>
            </a:extLst>
          </p:cNvPr>
          <p:cNvSpPr txBox="1"/>
          <p:nvPr/>
        </p:nvSpPr>
        <p:spPr>
          <a:xfrm>
            <a:off x="4993743" y="492369"/>
            <a:ext cx="2204514" cy="523220"/>
          </a:xfrm>
          <a:prstGeom prst="rect">
            <a:avLst/>
          </a:prstGeom>
          <a:noFill/>
        </p:spPr>
        <p:txBody>
          <a:bodyPr wrap="none" rtlCol="0">
            <a:spAutoFit/>
          </a:bodyPr>
          <a:lstStyle/>
          <a:p>
            <a:r>
              <a:rPr lang="en-US" sz="2800"/>
              <a:t>HOW TO USE</a:t>
            </a:r>
            <a:endParaRPr lang="en-EG" sz="2800"/>
          </a:p>
        </p:txBody>
      </p:sp>
      <p:pic>
        <p:nvPicPr>
          <p:cNvPr id="25" name="Picture 24" descr="Graphical user interface, application, website&#10;&#10;Description automatically generated">
            <a:extLst>
              <a:ext uri="{FF2B5EF4-FFF2-40B4-BE49-F238E27FC236}">
                <a16:creationId xmlns:a16="http://schemas.microsoft.com/office/drawing/2014/main" id="{C6981E44-1E84-F2E8-77E8-EBC3666968C8}"/>
              </a:ext>
            </a:extLst>
          </p:cNvPr>
          <p:cNvPicPr>
            <a:picLocks noChangeAspect="1"/>
          </p:cNvPicPr>
          <p:nvPr/>
        </p:nvPicPr>
        <p:blipFill>
          <a:blip r:embed="rId2"/>
          <a:stretch>
            <a:fillRect/>
          </a:stretch>
        </p:blipFill>
        <p:spPr>
          <a:xfrm>
            <a:off x="279330" y="1214608"/>
            <a:ext cx="2596222" cy="5141742"/>
          </a:xfrm>
          <a:prstGeom prst="rect">
            <a:avLst/>
          </a:prstGeom>
        </p:spPr>
      </p:pic>
      <p:pic>
        <p:nvPicPr>
          <p:cNvPr id="27" name="Picture 26" descr="Graphical user interface, application&#10;&#10;Description automatically generated">
            <a:extLst>
              <a:ext uri="{FF2B5EF4-FFF2-40B4-BE49-F238E27FC236}">
                <a16:creationId xmlns:a16="http://schemas.microsoft.com/office/drawing/2014/main" id="{01262833-71F0-A03B-A3E1-477A52B62712}"/>
              </a:ext>
            </a:extLst>
          </p:cNvPr>
          <p:cNvPicPr>
            <a:picLocks noChangeAspect="1"/>
          </p:cNvPicPr>
          <p:nvPr/>
        </p:nvPicPr>
        <p:blipFill>
          <a:blip r:embed="rId3"/>
          <a:stretch>
            <a:fillRect/>
          </a:stretch>
        </p:blipFill>
        <p:spPr>
          <a:xfrm>
            <a:off x="8916660" y="1142647"/>
            <a:ext cx="2894340" cy="5141741"/>
          </a:xfrm>
          <a:prstGeom prst="rect">
            <a:avLst/>
          </a:prstGeom>
        </p:spPr>
      </p:pic>
      <p:pic>
        <p:nvPicPr>
          <p:cNvPr id="2050" name="Picture 2">
            <a:extLst>
              <a:ext uri="{FF2B5EF4-FFF2-40B4-BE49-F238E27FC236}">
                <a16:creationId xmlns:a16="http://schemas.microsoft.com/office/drawing/2014/main" id="{1C8A0B3A-E615-AD79-8E07-CD7F71D70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361" y="1214607"/>
            <a:ext cx="2596223" cy="51417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0A987BD-73F5-53D3-AC3A-3DE3F5AFEA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352" y="1214608"/>
            <a:ext cx="2596222" cy="5141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924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E222-ACC4-449A-74F2-4407DBC14A06}"/>
              </a:ext>
            </a:extLst>
          </p:cNvPr>
          <p:cNvSpPr>
            <a:spLocks noGrp="1"/>
          </p:cNvSpPr>
          <p:nvPr>
            <p:ph type="title"/>
          </p:nvPr>
        </p:nvSpPr>
        <p:spPr>
          <a:xfrm>
            <a:off x="1885156" y="0"/>
            <a:ext cx="8421688" cy="1325563"/>
          </a:xfrm>
        </p:spPr>
        <p:txBody>
          <a:bodyPr/>
          <a:lstStyle/>
          <a:p>
            <a:r>
              <a:rPr lang="en-EG" b="1"/>
              <a:t>MISSION</a:t>
            </a:r>
          </a:p>
        </p:txBody>
      </p:sp>
      <p:sp>
        <p:nvSpPr>
          <p:cNvPr id="19" name="Date Placeholder 18">
            <a:extLst>
              <a:ext uri="{FF2B5EF4-FFF2-40B4-BE49-F238E27FC236}">
                <a16:creationId xmlns:a16="http://schemas.microsoft.com/office/drawing/2014/main" id="{CBB3CAA2-82C0-4ABE-0A77-1EDF0DD21271}"/>
              </a:ext>
            </a:extLst>
          </p:cNvPr>
          <p:cNvSpPr>
            <a:spLocks noGrp="1"/>
          </p:cNvSpPr>
          <p:nvPr>
            <p:ph type="dt" sz="half" idx="10"/>
          </p:nvPr>
        </p:nvSpPr>
        <p:spPr/>
        <p:txBody>
          <a:bodyPr/>
          <a:lstStyle/>
          <a:p>
            <a:r>
              <a:rPr lang="en-US"/>
              <a:t>20XX</a:t>
            </a:r>
          </a:p>
        </p:txBody>
      </p:sp>
      <p:sp>
        <p:nvSpPr>
          <p:cNvPr id="20" name="Footer Placeholder 19">
            <a:extLst>
              <a:ext uri="{FF2B5EF4-FFF2-40B4-BE49-F238E27FC236}">
                <a16:creationId xmlns:a16="http://schemas.microsoft.com/office/drawing/2014/main" id="{4B88FCAD-A41A-0015-5300-E97DA67D3CDE}"/>
              </a:ext>
            </a:extLst>
          </p:cNvPr>
          <p:cNvSpPr>
            <a:spLocks noGrp="1"/>
          </p:cNvSpPr>
          <p:nvPr>
            <p:ph type="ftr" sz="quarter" idx="11"/>
          </p:nvPr>
        </p:nvSpPr>
        <p:spPr/>
        <p:txBody>
          <a:bodyPr/>
          <a:lstStyle/>
          <a:p>
            <a:r>
              <a:rPr lang="en-US"/>
              <a:t>Pitch Deck</a:t>
            </a:r>
          </a:p>
        </p:txBody>
      </p:sp>
      <p:sp>
        <p:nvSpPr>
          <p:cNvPr id="21" name="Slide Number Placeholder 20">
            <a:extLst>
              <a:ext uri="{FF2B5EF4-FFF2-40B4-BE49-F238E27FC236}">
                <a16:creationId xmlns:a16="http://schemas.microsoft.com/office/drawing/2014/main" id="{16C69161-F696-6B67-19B6-54F1078E1750}"/>
              </a:ext>
            </a:extLst>
          </p:cNvPr>
          <p:cNvSpPr>
            <a:spLocks noGrp="1"/>
          </p:cNvSpPr>
          <p:nvPr>
            <p:ph type="sldNum" sz="quarter" idx="12"/>
          </p:nvPr>
        </p:nvSpPr>
        <p:spPr/>
        <p:txBody>
          <a:bodyPr/>
          <a:lstStyle/>
          <a:p>
            <a:fld id="{B5CEABB6-07DC-46E8-9B57-56EC44A396E5}" type="slidenum">
              <a:rPr lang="en-US" smtClean="0"/>
              <a:t>4</a:t>
            </a:fld>
            <a:endParaRPr lang="en-US"/>
          </a:p>
        </p:txBody>
      </p:sp>
      <p:sp>
        <p:nvSpPr>
          <p:cNvPr id="26" name="TextBox 25">
            <a:extLst>
              <a:ext uri="{FF2B5EF4-FFF2-40B4-BE49-F238E27FC236}">
                <a16:creationId xmlns:a16="http://schemas.microsoft.com/office/drawing/2014/main" id="{CA13CF50-8595-7626-9563-81FA2C551A51}"/>
              </a:ext>
            </a:extLst>
          </p:cNvPr>
          <p:cNvSpPr txBox="1"/>
          <p:nvPr/>
        </p:nvSpPr>
        <p:spPr>
          <a:xfrm>
            <a:off x="1537189" y="1800665"/>
            <a:ext cx="9117622" cy="707886"/>
          </a:xfrm>
          <a:prstGeom prst="rect">
            <a:avLst/>
          </a:prstGeom>
          <a:noFill/>
        </p:spPr>
        <p:txBody>
          <a:bodyPr wrap="square" rtlCol="0">
            <a:spAutoFit/>
          </a:bodyPr>
          <a:lstStyle/>
          <a:p>
            <a:pPr algn="ctr"/>
            <a:r>
              <a:rPr lang="en-US" sz="2000"/>
              <a:t>Our mission in kin is mainly Saving time and energy as we know social media consumes most of our time so we designed kin to make the best use of our time.</a:t>
            </a:r>
            <a:endParaRPr lang="en-EG" sz="2000"/>
          </a:p>
        </p:txBody>
      </p:sp>
      <p:pic>
        <p:nvPicPr>
          <p:cNvPr id="29" name="Picture 28" descr="A hand holding a watch&#10;&#10;Description automatically generated with medium confidence">
            <a:extLst>
              <a:ext uri="{FF2B5EF4-FFF2-40B4-BE49-F238E27FC236}">
                <a16:creationId xmlns:a16="http://schemas.microsoft.com/office/drawing/2014/main" id="{B8D5547B-6F51-7549-8B17-7340BD774190}"/>
              </a:ext>
            </a:extLst>
          </p:cNvPr>
          <p:cNvPicPr>
            <a:picLocks noChangeAspect="1"/>
          </p:cNvPicPr>
          <p:nvPr/>
        </p:nvPicPr>
        <p:blipFill>
          <a:blip r:embed="rId2"/>
          <a:stretch>
            <a:fillRect/>
          </a:stretch>
        </p:blipFill>
        <p:spPr>
          <a:xfrm>
            <a:off x="2209800" y="2792905"/>
            <a:ext cx="3141479" cy="3279091"/>
          </a:xfrm>
          <a:prstGeom prst="rect">
            <a:avLst/>
          </a:prstGeom>
        </p:spPr>
      </p:pic>
      <p:pic>
        <p:nvPicPr>
          <p:cNvPr id="31" name="Picture 30" descr="Graphical user interface, application&#10;&#10;Description automatically generated">
            <a:extLst>
              <a:ext uri="{FF2B5EF4-FFF2-40B4-BE49-F238E27FC236}">
                <a16:creationId xmlns:a16="http://schemas.microsoft.com/office/drawing/2014/main" id="{51BDCF4E-6759-122E-4E43-A80EE41CD5E3}"/>
              </a:ext>
            </a:extLst>
          </p:cNvPr>
          <p:cNvPicPr>
            <a:picLocks noChangeAspect="1"/>
          </p:cNvPicPr>
          <p:nvPr/>
        </p:nvPicPr>
        <p:blipFill>
          <a:blip r:embed="rId3"/>
          <a:stretch>
            <a:fillRect/>
          </a:stretch>
        </p:blipFill>
        <p:spPr>
          <a:xfrm>
            <a:off x="6582660" y="2792904"/>
            <a:ext cx="3141479" cy="3279091"/>
          </a:xfrm>
          <a:prstGeom prst="rect">
            <a:avLst/>
          </a:prstGeom>
        </p:spPr>
      </p:pic>
    </p:spTree>
    <p:extLst>
      <p:ext uri="{BB962C8B-B14F-4D97-AF65-F5344CB8AC3E}">
        <p14:creationId xmlns:p14="http://schemas.microsoft.com/office/powerpoint/2010/main" val="3695744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372459"/>
            <a:ext cx="8421688" cy="804859"/>
          </a:xfrm>
        </p:spPr>
        <p:txBody>
          <a:bodyPr vert="horz" lIns="91440" tIns="45720" rIns="91440" bIns="45720" rtlCol="0" anchor="ctr">
            <a:normAutofit/>
          </a:bodyPr>
          <a:lstStyle/>
          <a:p>
            <a:r>
              <a:rPr lang="en-US" kern="1200" cap="all" spc="150" baseline="0">
                <a:latin typeface="+mj-lt"/>
                <a:ea typeface="+mj-ea"/>
                <a:cs typeface="+mj-cs"/>
              </a:rPr>
              <a:t>Main Features</a:t>
            </a:r>
          </a:p>
        </p:txBody>
      </p:sp>
      <p:pic>
        <p:nvPicPr>
          <p:cNvPr id="39" name="Content Placeholder 38" descr="Graphical user interface&#10;&#10;Description automatically generated with low confidence">
            <a:extLst>
              <a:ext uri="{FF2B5EF4-FFF2-40B4-BE49-F238E27FC236}">
                <a16:creationId xmlns:a16="http://schemas.microsoft.com/office/drawing/2014/main" id="{18495F41-F0E5-86F1-0B4D-BD5950FBD224}"/>
              </a:ext>
            </a:extLst>
          </p:cNvPr>
          <p:cNvPicPr>
            <a:picLocks noGrp="1" noChangeAspect="1"/>
          </p:cNvPicPr>
          <p:nvPr>
            <p:ph sz="quarter" idx="21"/>
          </p:nvPr>
        </p:nvPicPr>
        <p:blipFill>
          <a:blip r:embed="rId2"/>
          <a:stretch>
            <a:fillRect/>
          </a:stretch>
        </p:blipFill>
        <p:spPr>
          <a:xfrm>
            <a:off x="838200" y="2934462"/>
            <a:ext cx="1855788" cy="1311850"/>
          </a:xfrm>
        </p:spPr>
      </p:pic>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588016" y="4195080"/>
            <a:ext cx="2330726" cy="804859"/>
          </a:xfrm>
        </p:spPr>
        <p:txBody>
          <a:bodyPr vert="horz" lIns="0" tIns="45720" rIns="0" bIns="45720" rtlCol="0" anchor="b">
            <a:normAutofit/>
          </a:bodyPr>
          <a:lstStyle/>
          <a:p>
            <a:r>
              <a:rPr lang="en-US" sz="1800" cap="all">
                <a:latin typeface="Arial" panose="020B0604020202020204" pitchFamily="34" charset="0"/>
                <a:ea typeface="+mn-ea"/>
                <a:cs typeface="+mn-cs"/>
              </a:rPr>
              <a:t>REGION</a:t>
            </a:r>
          </a:p>
        </p:txBody>
      </p:sp>
      <p:pic>
        <p:nvPicPr>
          <p:cNvPr id="41" name="Content Placeholder 40" descr="A picture containing electronics, vector graphics&#10;&#10;Description automatically generated">
            <a:extLst>
              <a:ext uri="{FF2B5EF4-FFF2-40B4-BE49-F238E27FC236}">
                <a16:creationId xmlns:a16="http://schemas.microsoft.com/office/drawing/2014/main" id="{6313F7CD-1961-5D55-AC4F-F9C538BA4365}"/>
              </a:ext>
            </a:extLst>
          </p:cNvPr>
          <p:cNvPicPr>
            <a:picLocks noGrp="1" noChangeAspect="1"/>
          </p:cNvPicPr>
          <p:nvPr>
            <p:ph sz="quarter" idx="22"/>
          </p:nvPr>
        </p:nvPicPr>
        <p:blipFill>
          <a:blip r:embed="rId3"/>
          <a:stretch>
            <a:fillRect/>
          </a:stretch>
        </p:blipFill>
        <p:spPr>
          <a:xfrm>
            <a:off x="3526237" y="2830264"/>
            <a:ext cx="1774900" cy="1665287"/>
          </a:xfrm>
        </p:spPr>
      </p:pic>
      <p:sp>
        <p:nvSpPr>
          <p:cNvPr id="25" name="Text Placeholder 3">
            <a:extLst>
              <a:ext uri="{FF2B5EF4-FFF2-40B4-BE49-F238E27FC236}">
                <a16:creationId xmlns:a16="http://schemas.microsoft.com/office/drawing/2014/main" id="{78DE4124-ADCB-FC71-2D11-38EB691276D9}"/>
              </a:ext>
            </a:extLst>
          </p:cNvPr>
          <p:cNvSpPr txBox="1">
            <a:spLocks/>
          </p:cNvSpPr>
          <p:nvPr/>
        </p:nvSpPr>
        <p:spPr>
          <a:xfrm>
            <a:off x="2770239" y="4634814"/>
            <a:ext cx="3236315" cy="365125"/>
          </a:xfrm>
          <a:prstGeom prst="rect">
            <a:avLst/>
          </a:prstGeom>
        </p:spPr>
        <p:txBody>
          <a:bodyPr vert="horz" lIns="0" tIns="45720" rIns="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800" err="1">
                <a:latin typeface="Arial" panose="020B0604020202020204" pitchFamily="34" charset="0"/>
                <a:ea typeface="+mn-ea"/>
                <a:cs typeface="+mn-cs"/>
              </a:rPr>
              <a:t>tIMELINE</a:t>
            </a:r>
            <a:endParaRPr lang="en-US" sz="1800">
              <a:latin typeface="Arial" panose="020B0604020202020204" pitchFamily="34" charset="0"/>
              <a:ea typeface="+mn-ea"/>
              <a:cs typeface="+mn-cs"/>
            </a:endParaRPr>
          </a:p>
        </p:txBody>
      </p:sp>
      <p:sp>
        <p:nvSpPr>
          <p:cNvPr id="23" name="Text Placeholder 3">
            <a:extLst>
              <a:ext uri="{FF2B5EF4-FFF2-40B4-BE49-F238E27FC236}">
                <a16:creationId xmlns:a16="http://schemas.microsoft.com/office/drawing/2014/main" id="{31C1C1CD-7FD0-402D-9120-CF42EA94BAA7}"/>
              </a:ext>
            </a:extLst>
          </p:cNvPr>
          <p:cNvSpPr txBox="1">
            <a:spLocks/>
          </p:cNvSpPr>
          <p:nvPr/>
        </p:nvSpPr>
        <p:spPr>
          <a:xfrm>
            <a:off x="5898761" y="4329320"/>
            <a:ext cx="2973355" cy="734608"/>
          </a:xfrm>
          <a:prstGeom prst="rect">
            <a:avLst/>
          </a:prstGeom>
        </p:spPr>
        <p:txBody>
          <a:bodyPr vert="horz" lIns="0" tIns="45720" rIns="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algn="ctr" rtl="0" eaLnBrk="1" latinLnBrk="0" hangingPunct="1">
              <a:spcBef>
                <a:spcPts val="0"/>
              </a:spcBef>
              <a:spcAft>
                <a:spcPts val="0"/>
              </a:spcAft>
            </a:pPr>
            <a:r>
              <a:rPr lang="en-US" sz="1800" b="0" i="0" kern="1200">
                <a:effectLst/>
                <a:latin typeface="Arial" panose="020B0604020202020204" pitchFamily="34" charset="0"/>
                <a:ea typeface="+mn-ea"/>
                <a:cs typeface="+mn-cs"/>
              </a:rPr>
              <a:t>Trust score</a:t>
            </a:r>
            <a:endParaRPr lang="en-US" sz="2400">
              <a:effectLst/>
            </a:endParaRPr>
          </a:p>
        </p:txBody>
      </p:sp>
      <p:pic>
        <p:nvPicPr>
          <p:cNvPr id="45" name="Content Placeholder 44" descr="Graphical user interface&#10;&#10;Description automatically generated with medium confidence">
            <a:extLst>
              <a:ext uri="{FF2B5EF4-FFF2-40B4-BE49-F238E27FC236}">
                <a16:creationId xmlns:a16="http://schemas.microsoft.com/office/drawing/2014/main" id="{C5DB3FCE-7D31-4419-3001-25C8059FE1FB}"/>
              </a:ext>
            </a:extLst>
          </p:cNvPr>
          <p:cNvPicPr>
            <a:picLocks noGrp="1" noChangeAspect="1"/>
          </p:cNvPicPr>
          <p:nvPr>
            <p:ph sz="quarter" idx="24"/>
          </p:nvPr>
        </p:nvPicPr>
        <p:blipFill>
          <a:blip r:embed="rId4"/>
          <a:stretch>
            <a:fillRect/>
          </a:stretch>
        </p:blipFill>
        <p:spPr>
          <a:xfrm>
            <a:off x="9603225" y="3031019"/>
            <a:ext cx="1857375" cy="1164061"/>
          </a:xfrm>
        </p:spPr>
      </p:pic>
      <p:sp>
        <p:nvSpPr>
          <p:cNvPr id="18" name="Text Placeholder 3">
            <a:extLst>
              <a:ext uri="{FF2B5EF4-FFF2-40B4-BE49-F238E27FC236}">
                <a16:creationId xmlns:a16="http://schemas.microsoft.com/office/drawing/2014/main" id="{F2D84896-326F-655D-00BA-F1744A71F7B0}"/>
              </a:ext>
            </a:extLst>
          </p:cNvPr>
          <p:cNvSpPr txBox="1">
            <a:spLocks/>
          </p:cNvSpPr>
          <p:nvPr/>
        </p:nvSpPr>
        <p:spPr>
          <a:xfrm>
            <a:off x="9228855" y="4417456"/>
            <a:ext cx="2743200" cy="613195"/>
          </a:xfrm>
          <a:prstGeom prst="rect">
            <a:avLst/>
          </a:prstGeom>
        </p:spPr>
        <p:txBody>
          <a:bodyPr vert="horz" lIns="0" tIns="45720" rIns="0" bIns="45720" rtlCol="0" anchor="b">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500"/>
              <a:t>Multiple circles</a:t>
            </a:r>
          </a:p>
        </p:txBody>
      </p:sp>
      <p:sp>
        <p:nvSpPr>
          <p:cNvPr id="13" name="TextBox 12">
            <a:extLst>
              <a:ext uri="{FF2B5EF4-FFF2-40B4-BE49-F238E27FC236}">
                <a16:creationId xmlns:a16="http://schemas.microsoft.com/office/drawing/2014/main" id="{74BE9865-510F-3B3E-4EE4-58CA348D93E6}"/>
              </a:ext>
            </a:extLst>
          </p:cNvPr>
          <p:cNvSpPr txBox="1"/>
          <p:nvPr/>
        </p:nvSpPr>
        <p:spPr>
          <a:xfrm>
            <a:off x="2360645" y="1235015"/>
            <a:ext cx="8108302" cy="1239321"/>
          </a:xfrm>
          <a:prstGeom prst="rect">
            <a:avLst/>
          </a:prstGeom>
        </p:spPr>
        <p:txBody>
          <a:bodyPr vert="horz" lIns="0" tIns="45720" rIns="0" bIns="45720" rtlCol="0">
            <a:normAutofit/>
          </a:bodyPr>
          <a:lstStyle/>
          <a:p>
            <a:pPr algn="ctr">
              <a:lnSpc>
                <a:spcPct val="90000"/>
              </a:lnSpc>
              <a:spcBef>
                <a:spcPts val="1000"/>
              </a:spcBef>
              <a:spcAft>
                <a:spcPts val="0"/>
              </a:spcAft>
            </a:pPr>
            <a:r>
              <a:rPr lang="en-US" sz="2000" i="0" u="none" strike="noStrike" kern="1200" spc="50" baseline="0">
                <a:solidFill>
                  <a:schemeClr val="tx1">
                    <a:lumMod val="75000"/>
                    <a:lumOff val="25000"/>
                  </a:schemeClr>
                </a:solidFill>
                <a:effectLst/>
                <a:latin typeface="+mn-lt"/>
                <a:ea typeface="+mn-ea"/>
                <a:cs typeface="+mn-cs"/>
              </a:rPr>
              <a:t>As you know, Kin is a social media platform that is based on circles of interest,</a:t>
            </a:r>
            <a:r>
              <a:rPr lang="en-US" sz="2000" kern="1200" spc="50" baseline="0">
                <a:solidFill>
                  <a:schemeClr val="tx1">
                    <a:lumMod val="75000"/>
                    <a:lumOff val="25000"/>
                  </a:schemeClr>
                </a:solidFill>
                <a:latin typeface="+mn-lt"/>
                <a:ea typeface="+mn-ea"/>
                <a:cs typeface="+mn-cs"/>
              </a:rPr>
              <a:t> </a:t>
            </a:r>
            <a:r>
              <a:rPr lang="en-US" sz="2000" i="0" u="none" strike="noStrike" kern="1200" spc="50" baseline="0">
                <a:solidFill>
                  <a:schemeClr val="tx1">
                    <a:lumMod val="75000"/>
                    <a:lumOff val="25000"/>
                  </a:schemeClr>
                </a:solidFill>
                <a:effectLst/>
                <a:latin typeface="+mn-lt"/>
                <a:ea typeface="+mn-ea"/>
                <a:cs typeface="+mn-cs"/>
              </a:rPr>
              <a:t>so, we have a list of main features to support this idea and lead to a great, user-friendly experience and benefit</a:t>
            </a:r>
            <a:endParaRPr lang="en-US" sz="2000" kern="1200" spc="50" baseline="0">
              <a:solidFill>
                <a:schemeClr val="tx1">
                  <a:lumMod val="75000"/>
                  <a:lumOff val="25000"/>
                </a:schemeClr>
              </a:solidFill>
              <a:effectLst/>
              <a:latin typeface="+mn-lt"/>
              <a:ea typeface="+mn-ea"/>
              <a:cs typeface="+mn-cs"/>
            </a:endParaRP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kern="1200">
                <a:latin typeface="+mn-lt"/>
                <a:ea typeface="+mn-ea"/>
                <a:cs typeface="+mn-cs"/>
              </a:rPr>
              <a:t>2022</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Kin</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5</a:t>
            </a:fld>
            <a:endParaRPr lang="en-US"/>
          </a:p>
        </p:txBody>
      </p:sp>
      <p:pic>
        <p:nvPicPr>
          <p:cNvPr id="49" name="Content Placeholder 48" descr="A person in a suit&#10;&#10;Description automatically generated with low confidence">
            <a:extLst>
              <a:ext uri="{FF2B5EF4-FFF2-40B4-BE49-F238E27FC236}">
                <a16:creationId xmlns:a16="http://schemas.microsoft.com/office/drawing/2014/main" id="{4629E309-0C00-356F-CDF2-5254237354D4}"/>
              </a:ext>
            </a:extLst>
          </p:cNvPr>
          <p:cNvPicPr>
            <a:picLocks noGrp="1" noChangeAspect="1"/>
          </p:cNvPicPr>
          <p:nvPr>
            <p:ph sz="quarter" idx="23"/>
          </p:nvPr>
        </p:nvPicPr>
        <p:blipFill>
          <a:blip r:embed="rId5"/>
          <a:stretch>
            <a:fillRect/>
          </a:stretch>
        </p:blipFill>
        <p:spPr>
          <a:xfrm>
            <a:off x="6379556" y="3100479"/>
            <a:ext cx="1857375" cy="1145833"/>
          </a:xfrm>
        </p:spPr>
      </p:pic>
    </p:spTree>
    <p:extLst>
      <p:ext uri="{BB962C8B-B14F-4D97-AF65-F5344CB8AC3E}">
        <p14:creationId xmlns:p14="http://schemas.microsoft.com/office/powerpoint/2010/main" val="212117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371894"/>
            <a:ext cx="8421688" cy="731350"/>
          </a:xfrm>
        </p:spPr>
        <p:txBody>
          <a:bodyPr vert="horz" lIns="91440" tIns="45720" rIns="91440" bIns="45720" rtlCol="0" anchor="ctr">
            <a:normAutofit/>
          </a:bodyPr>
          <a:lstStyle/>
          <a:p>
            <a:r>
              <a:rPr lang="en-US" kern="1200" cap="all" spc="150" baseline="0">
                <a:latin typeface="+mj-lt"/>
                <a:ea typeface="+mj-ea"/>
                <a:cs typeface="+mj-cs"/>
              </a:rPr>
              <a:t>Main Features</a:t>
            </a:r>
          </a:p>
        </p:txBody>
      </p:sp>
      <p:pic>
        <p:nvPicPr>
          <p:cNvPr id="5" name="Content Placeholder 4" descr="Text&#10;&#10;Description automatically generated">
            <a:extLst>
              <a:ext uri="{FF2B5EF4-FFF2-40B4-BE49-F238E27FC236}">
                <a16:creationId xmlns:a16="http://schemas.microsoft.com/office/drawing/2014/main" id="{A1A6C13D-0C25-8950-990E-7AD62E3CEC20}"/>
              </a:ext>
            </a:extLst>
          </p:cNvPr>
          <p:cNvPicPr>
            <a:picLocks noGrp="1" noChangeAspect="1"/>
          </p:cNvPicPr>
          <p:nvPr>
            <p:ph sz="quarter" idx="21"/>
          </p:nvPr>
        </p:nvPicPr>
        <p:blipFill>
          <a:blip r:embed="rId2"/>
          <a:stretch>
            <a:fillRect/>
          </a:stretch>
        </p:blipFill>
        <p:spPr>
          <a:xfrm>
            <a:off x="1074737" y="1521053"/>
            <a:ext cx="1857375" cy="1472496"/>
          </a:xfrm>
        </p:spPr>
      </p:pic>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914158" y="3186775"/>
            <a:ext cx="2330726" cy="405864"/>
          </a:xfrm>
        </p:spPr>
        <p:txBody>
          <a:bodyPr vert="horz" lIns="0" tIns="45720" rIns="0" bIns="45720" rtlCol="0" anchor="b">
            <a:normAutofit/>
          </a:bodyPr>
          <a:lstStyle/>
          <a:p>
            <a:r>
              <a:rPr lang="en-US" sz="1800" b="0" i="0" kern="1200">
                <a:effectLst/>
                <a:latin typeface="Arial" panose="020B0604020202020204" pitchFamily="34" charset="0"/>
                <a:ea typeface="+mn-ea"/>
                <a:cs typeface="+mn-cs"/>
              </a:rPr>
              <a:t>DM</a:t>
            </a:r>
            <a:endParaRPr lang="en-US">
              <a:effectLst/>
            </a:endParaRPr>
          </a:p>
        </p:txBody>
      </p:sp>
      <p:pic>
        <p:nvPicPr>
          <p:cNvPr id="7" name="Content Placeholder 6" descr="Graphical user interface&#10;&#10;Description automatically generated">
            <a:extLst>
              <a:ext uri="{FF2B5EF4-FFF2-40B4-BE49-F238E27FC236}">
                <a16:creationId xmlns:a16="http://schemas.microsoft.com/office/drawing/2014/main" id="{C5F43474-370B-C988-8ED6-CE4E713A2B49}"/>
              </a:ext>
            </a:extLst>
          </p:cNvPr>
          <p:cNvPicPr>
            <a:picLocks noGrp="1" noChangeAspect="1"/>
          </p:cNvPicPr>
          <p:nvPr>
            <p:ph sz="quarter" idx="22"/>
          </p:nvPr>
        </p:nvPicPr>
        <p:blipFill>
          <a:blip r:embed="rId3"/>
          <a:stretch>
            <a:fillRect/>
          </a:stretch>
        </p:blipFill>
        <p:spPr>
          <a:xfrm>
            <a:off x="3798888" y="1556927"/>
            <a:ext cx="1857375" cy="1512260"/>
          </a:xfrm>
        </p:spPr>
      </p:pic>
      <p:sp>
        <p:nvSpPr>
          <p:cNvPr id="25" name="Text Placeholder 3">
            <a:extLst>
              <a:ext uri="{FF2B5EF4-FFF2-40B4-BE49-F238E27FC236}">
                <a16:creationId xmlns:a16="http://schemas.microsoft.com/office/drawing/2014/main" id="{78DE4124-ADCB-FC71-2D11-38EB691276D9}"/>
              </a:ext>
            </a:extLst>
          </p:cNvPr>
          <p:cNvSpPr txBox="1">
            <a:spLocks/>
          </p:cNvSpPr>
          <p:nvPr/>
        </p:nvSpPr>
        <p:spPr>
          <a:xfrm>
            <a:off x="3581400" y="3154685"/>
            <a:ext cx="2342205" cy="437954"/>
          </a:xfrm>
          <a:prstGeom prst="rect">
            <a:avLst/>
          </a:prstGeom>
        </p:spPr>
        <p:txBody>
          <a:bodyPr vert="horz" lIns="0" tIns="45720" rIns="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indent="0" algn="ctr" rtl="0" eaLnBrk="1" latinLnBrk="0" hangingPunct="1">
              <a:lnSpc>
                <a:spcPct val="90000"/>
              </a:lnSpc>
              <a:spcBef>
                <a:spcPts val="1000"/>
              </a:spcBef>
              <a:spcAft>
                <a:spcPts val="0"/>
              </a:spcAft>
            </a:pPr>
            <a:r>
              <a:rPr lang="en-US" sz="1800" b="0" i="0" kern="1200" cap="all" spc="150" baseline="0">
                <a:effectLst/>
                <a:latin typeface="Arial" panose="020B0604020202020204" pitchFamily="34" charset="0"/>
                <a:ea typeface="+mj-ea"/>
                <a:cs typeface="+mj-cs"/>
              </a:rPr>
              <a:t>Group chat</a:t>
            </a:r>
            <a:endParaRPr lang="en-US" sz="2400">
              <a:effectLst/>
            </a:endParaRPr>
          </a:p>
        </p:txBody>
      </p:sp>
      <p:pic>
        <p:nvPicPr>
          <p:cNvPr id="12" name="Content Placeholder 11">
            <a:extLst>
              <a:ext uri="{FF2B5EF4-FFF2-40B4-BE49-F238E27FC236}">
                <a16:creationId xmlns:a16="http://schemas.microsoft.com/office/drawing/2014/main" id="{1AACA870-DD99-2645-736F-2C6CEFDC36C0}"/>
              </a:ext>
            </a:extLst>
          </p:cNvPr>
          <p:cNvPicPr>
            <a:picLocks noGrp="1" noChangeAspect="1"/>
          </p:cNvPicPr>
          <p:nvPr>
            <p:ph sz="quarter" idx="23"/>
          </p:nvPr>
        </p:nvPicPr>
        <p:blipFill>
          <a:blip r:embed="rId4"/>
          <a:srcRect/>
          <a:stretch/>
        </p:blipFill>
        <p:spPr>
          <a:xfrm>
            <a:off x="6654821" y="1743413"/>
            <a:ext cx="1619207" cy="1164061"/>
          </a:xfrm>
        </p:spPr>
      </p:pic>
      <p:sp>
        <p:nvSpPr>
          <p:cNvPr id="23" name="Text Placeholder 3">
            <a:extLst>
              <a:ext uri="{FF2B5EF4-FFF2-40B4-BE49-F238E27FC236}">
                <a16:creationId xmlns:a16="http://schemas.microsoft.com/office/drawing/2014/main" id="{31C1C1CD-7FD0-402D-9120-CF42EA94BAA7}"/>
              </a:ext>
            </a:extLst>
          </p:cNvPr>
          <p:cNvSpPr txBox="1">
            <a:spLocks/>
          </p:cNvSpPr>
          <p:nvPr/>
        </p:nvSpPr>
        <p:spPr>
          <a:xfrm>
            <a:off x="6299061" y="3016383"/>
            <a:ext cx="2330726" cy="531260"/>
          </a:xfrm>
          <a:prstGeom prst="rect">
            <a:avLst/>
          </a:prstGeom>
        </p:spPr>
        <p:txBody>
          <a:bodyPr vert="horz" lIns="0" tIns="45720" rIns="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algn="ctr" rtl="0" eaLnBrk="1" latinLnBrk="0" hangingPunct="1">
              <a:spcBef>
                <a:spcPts val="0"/>
              </a:spcBef>
              <a:spcAft>
                <a:spcPts val="0"/>
              </a:spcAft>
            </a:pPr>
            <a:r>
              <a:rPr lang="en-US" sz="1800" b="0" i="0" kern="1200">
                <a:effectLst/>
                <a:latin typeface="Arial" panose="020B0604020202020204" pitchFamily="34" charset="0"/>
                <a:ea typeface="+mn-ea"/>
                <a:cs typeface="+mn-cs"/>
              </a:rPr>
              <a:t>Video chat</a:t>
            </a:r>
            <a:endParaRPr lang="en-US" sz="2400">
              <a:effectLst/>
            </a:endParaRPr>
          </a:p>
        </p:txBody>
      </p:sp>
      <p:sp>
        <p:nvSpPr>
          <p:cNvPr id="18" name="Text Placeholder 3">
            <a:extLst>
              <a:ext uri="{FF2B5EF4-FFF2-40B4-BE49-F238E27FC236}">
                <a16:creationId xmlns:a16="http://schemas.microsoft.com/office/drawing/2014/main" id="{F2D84896-326F-655D-00BA-F1744A71F7B0}"/>
              </a:ext>
            </a:extLst>
          </p:cNvPr>
          <p:cNvSpPr txBox="1">
            <a:spLocks/>
          </p:cNvSpPr>
          <p:nvPr/>
        </p:nvSpPr>
        <p:spPr>
          <a:xfrm>
            <a:off x="9023074" y="3160243"/>
            <a:ext cx="2330726" cy="365125"/>
          </a:xfrm>
          <a:prstGeom prst="rect">
            <a:avLst/>
          </a:prstGeom>
        </p:spPr>
        <p:txBody>
          <a:bodyPr vert="horz" lIns="0" tIns="45720" rIns="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algn="ctr" rtl="0" eaLnBrk="1" latinLnBrk="0" hangingPunct="1">
              <a:spcBef>
                <a:spcPts val="0"/>
              </a:spcBef>
              <a:spcAft>
                <a:spcPts val="0"/>
              </a:spcAft>
            </a:pPr>
            <a:r>
              <a:rPr lang="en-US" sz="1800" b="0" i="0" kern="1200" spc="150" baseline="0">
                <a:effectLst/>
                <a:latin typeface="Tenorite" panose="00000500000000000000" pitchFamily="2" charset="0"/>
                <a:ea typeface="+mn-ea"/>
                <a:cs typeface="+mn-cs"/>
              </a:rPr>
              <a:t>Announcements</a:t>
            </a:r>
            <a:endParaRPr lang="en-US" sz="1600">
              <a:effectLst/>
            </a:endParaRP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kern="1200">
                <a:latin typeface="+mn-lt"/>
                <a:ea typeface="+mn-ea"/>
                <a:cs typeface="+mn-cs"/>
              </a:rPr>
              <a:t>2022</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latin typeface="+mn-lt"/>
                <a:ea typeface="+mn-ea"/>
                <a:cs typeface="+mn-cs"/>
              </a:rPr>
              <a:t>Kin</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pic>
        <p:nvPicPr>
          <p:cNvPr id="15" name="Content Placeholder 42" descr="Chart&#10;&#10;Description automatically generated">
            <a:extLst>
              <a:ext uri="{FF2B5EF4-FFF2-40B4-BE49-F238E27FC236}">
                <a16:creationId xmlns:a16="http://schemas.microsoft.com/office/drawing/2014/main" id="{31CAF3B4-A2E0-49AE-D300-7D881D76F063}"/>
              </a:ext>
            </a:extLst>
          </p:cNvPr>
          <p:cNvPicPr>
            <a:picLocks noGrp="1" noChangeAspect="1"/>
          </p:cNvPicPr>
          <p:nvPr>
            <p:ph sz="quarter" idx="24"/>
          </p:nvPr>
        </p:nvPicPr>
        <p:blipFill>
          <a:blip r:embed="rId5"/>
          <a:stretch>
            <a:fillRect/>
          </a:stretch>
        </p:blipFill>
        <p:spPr>
          <a:xfrm>
            <a:off x="9272585" y="1612027"/>
            <a:ext cx="1857375" cy="1404356"/>
          </a:xfrm>
        </p:spPr>
      </p:pic>
      <p:sp>
        <p:nvSpPr>
          <p:cNvPr id="22" name="Text Placeholder 3">
            <a:extLst>
              <a:ext uri="{FF2B5EF4-FFF2-40B4-BE49-F238E27FC236}">
                <a16:creationId xmlns:a16="http://schemas.microsoft.com/office/drawing/2014/main" id="{A57529C2-2EA0-A180-102A-E72916F9BBE3}"/>
              </a:ext>
            </a:extLst>
          </p:cNvPr>
          <p:cNvSpPr txBox="1">
            <a:spLocks/>
          </p:cNvSpPr>
          <p:nvPr/>
        </p:nvSpPr>
        <p:spPr>
          <a:xfrm>
            <a:off x="1265613" y="5575979"/>
            <a:ext cx="2330726" cy="728846"/>
          </a:xfrm>
          <a:prstGeom prst="rect">
            <a:avLst/>
          </a:prstGeom>
        </p:spPr>
        <p:txBody>
          <a:bodyPr vert="horz" lIns="0" tIns="45720" rIns="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indent="0" algn="ctr" rtl="0" eaLnBrk="1" latinLnBrk="0" hangingPunct="1">
              <a:lnSpc>
                <a:spcPct val="90000"/>
              </a:lnSpc>
              <a:spcBef>
                <a:spcPts val="1000"/>
              </a:spcBef>
              <a:spcAft>
                <a:spcPts val="0"/>
              </a:spcAft>
            </a:pPr>
            <a:r>
              <a:rPr lang="en-US" sz="1800">
                <a:latin typeface="Arial" panose="020B0604020202020204" pitchFamily="34" charset="0"/>
              </a:rPr>
              <a:t>Circles inside Circles</a:t>
            </a:r>
          </a:p>
        </p:txBody>
      </p:sp>
      <p:sp>
        <p:nvSpPr>
          <p:cNvPr id="24" name="Text Placeholder 3">
            <a:extLst>
              <a:ext uri="{FF2B5EF4-FFF2-40B4-BE49-F238E27FC236}">
                <a16:creationId xmlns:a16="http://schemas.microsoft.com/office/drawing/2014/main" id="{1978190B-A8EC-A796-093D-1AF895A71133}"/>
              </a:ext>
            </a:extLst>
          </p:cNvPr>
          <p:cNvSpPr txBox="1">
            <a:spLocks/>
          </p:cNvSpPr>
          <p:nvPr/>
        </p:nvSpPr>
        <p:spPr>
          <a:xfrm>
            <a:off x="4329404" y="5644080"/>
            <a:ext cx="3187959" cy="567808"/>
          </a:xfrm>
          <a:prstGeom prst="rect">
            <a:avLst/>
          </a:prstGeom>
        </p:spPr>
        <p:txBody>
          <a:bodyPr vert="horz" lIns="0" tIns="45720" rIns="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algn="ctr" rtl="0" eaLnBrk="1" latinLnBrk="0" hangingPunct="1">
              <a:spcBef>
                <a:spcPts val="0"/>
              </a:spcBef>
              <a:spcAft>
                <a:spcPts val="0"/>
              </a:spcAft>
            </a:pPr>
            <a:r>
              <a:rPr lang="en-US" sz="1800" dirty="0">
                <a:latin typeface="Arial" panose="020B0604020202020204" pitchFamily="34" charset="0"/>
              </a:rPr>
              <a:t>Support for content creators</a:t>
            </a:r>
          </a:p>
        </p:txBody>
      </p:sp>
      <p:sp>
        <p:nvSpPr>
          <p:cNvPr id="26" name="Text Placeholder 3">
            <a:extLst>
              <a:ext uri="{FF2B5EF4-FFF2-40B4-BE49-F238E27FC236}">
                <a16:creationId xmlns:a16="http://schemas.microsoft.com/office/drawing/2014/main" id="{AA28DB4A-B25F-7EC1-BA11-B2BFE5655CEE}"/>
              </a:ext>
            </a:extLst>
          </p:cNvPr>
          <p:cNvSpPr txBox="1">
            <a:spLocks/>
          </p:cNvSpPr>
          <p:nvPr/>
        </p:nvSpPr>
        <p:spPr>
          <a:xfrm>
            <a:off x="7882812" y="5638610"/>
            <a:ext cx="4198775" cy="531260"/>
          </a:xfrm>
          <a:prstGeom prst="rect">
            <a:avLst/>
          </a:prstGeom>
        </p:spPr>
        <p:txBody>
          <a:bodyPr vert="horz" lIns="0" tIns="45720" rIns="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algn="ctr" rtl="0" eaLnBrk="1" latinLnBrk="0" hangingPunct="1">
              <a:spcBef>
                <a:spcPts val="0"/>
              </a:spcBef>
              <a:spcAft>
                <a:spcPts val="0"/>
              </a:spcAft>
            </a:pPr>
            <a:r>
              <a:rPr lang="en-US" sz="1800">
                <a:latin typeface="Arial" panose="020B0604020202020204" pitchFamily="34" charset="0"/>
              </a:rPr>
              <a:t>Integrate with social media platforms</a:t>
            </a:r>
          </a:p>
        </p:txBody>
      </p:sp>
      <p:pic>
        <p:nvPicPr>
          <p:cNvPr id="27" name="Content Placeholder 4">
            <a:extLst>
              <a:ext uri="{FF2B5EF4-FFF2-40B4-BE49-F238E27FC236}">
                <a16:creationId xmlns:a16="http://schemas.microsoft.com/office/drawing/2014/main" id="{BE57EE69-885C-FA37-9847-3B2456333D7E}"/>
              </a:ext>
            </a:extLst>
          </p:cNvPr>
          <p:cNvPicPr>
            <a:picLocks noChangeAspect="1"/>
          </p:cNvPicPr>
          <p:nvPr/>
        </p:nvPicPr>
        <p:blipFill>
          <a:blip r:embed="rId6"/>
          <a:srcRect/>
          <a:stretch/>
        </p:blipFill>
        <p:spPr>
          <a:xfrm>
            <a:off x="1395904" y="3876122"/>
            <a:ext cx="1776800" cy="1472496"/>
          </a:xfrm>
          <a:prstGeom prst="rect">
            <a:avLst/>
          </a:prstGeom>
        </p:spPr>
      </p:pic>
      <p:pic>
        <p:nvPicPr>
          <p:cNvPr id="28" name="Content Placeholder 4">
            <a:extLst>
              <a:ext uri="{FF2B5EF4-FFF2-40B4-BE49-F238E27FC236}">
                <a16:creationId xmlns:a16="http://schemas.microsoft.com/office/drawing/2014/main" id="{1BEB5569-BAED-3BC4-E1B0-64C0301E43F6}"/>
              </a:ext>
            </a:extLst>
          </p:cNvPr>
          <p:cNvPicPr>
            <a:picLocks noChangeAspect="1"/>
          </p:cNvPicPr>
          <p:nvPr/>
        </p:nvPicPr>
        <p:blipFill>
          <a:blip r:embed="rId7"/>
          <a:srcRect/>
          <a:stretch/>
        </p:blipFill>
        <p:spPr>
          <a:xfrm>
            <a:off x="5349031" y="3856878"/>
            <a:ext cx="1394024" cy="1472496"/>
          </a:xfrm>
          <a:prstGeom prst="rect">
            <a:avLst/>
          </a:prstGeom>
        </p:spPr>
      </p:pic>
      <p:pic>
        <p:nvPicPr>
          <p:cNvPr id="29" name="Content Placeholder 4">
            <a:extLst>
              <a:ext uri="{FF2B5EF4-FFF2-40B4-BE49-F238E27FC236}">
                <a16:creationId xmlns:a16="http://schemas.microsoft.com/office/drawing/2014/main" id="{38108B52-7E6E-7547-8604-06F313287C3D}"/>
              </a:ext>
            </a:extLst>
          </p:cNvPr>
          <p:cNvPicPr>
            <a:picLocks noChangeAspect="1"/>
          </p:cNvPicPr>
          <p:nvPr/>
        </p:nvPicPr>
        <p:blipFill>
          <a:blip r:embed="rId8"/>
          <a:srcRect/>
          <a:stretch/>
        </p:blipFill>
        <p:spPr>
          <a:xfrm>
            <a:off x="9087471" y="3845741"/>
            <a:ext cx="1531308" cy="1472496"/>
          </a:xfrm>
          <a:prstGeom prst="rect">
            <a:avLst/>
          </a:prstGeom>
        </p:spPr>
      </p:pic>
    </p:spTree>
    <p:extLst>
      <p:ext uri="{BB962C8B-B14F-4D97-AF65-F5344CB8AC3E}">
        <p14:creationId xmlns:p14="http://schemas.microsoft.com/office/powerpoint/2010/main" val="2684437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160440" y="231351"/>
            <a:ext cx="6900318" cy="1004896"/>
          </a:xfrm>
        </p:spPr>
        <p:txBody>
          <a:bodyPr>
            <a:normAutofit/>
          </a:bodyPr>
          <a:lstStyle/>
          <a:p>
            <a:r>
              <a:rPr lang="en-US" sz="4400"/>
              <a:t>Development process</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689340" y="1106031"/>
            <a:ext cx="5552917" cy="365125"/>
          </a:xfrm>
        </p:spPr>
        <p:txBody>
          <a:bodyPr vert="horz" lIns="91440" tIns="45720" rIns="91440" bIns="45720" rtlCol="0" anchor="t">
            <a:normAutofit lnSpcReduction="10000"/>
          </a:bodyPr>
          <a:lstStyle/>
          <a:p>
            <a:r>
              <a:rPr lang="en-US"/>
              <a:t>Through the next 6 months</a:t>
            </a:r>
          </a:p>
        </p:txBody>
      </p: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a:xfrm>
            <a:off x="5689340" y="1510122"/>
            <a:ext cx="5433631" cy="1945583"/>
          </a:xfrm>
        </p:spPr>
        <p:txBody>
          <a:bodyPr>
            <a:normAutofit fontScale="85000" lnSpcReduction="20000"/>
          </a:bodyPr>
          <a:lstStyle/>
          <a:p>
            <a:pPr rtl="0" fontAlgn="base">
              <a:lnSpc>
                <a:spcPct val="170000"/>
              </a:lnSpc>
              <a:spcBef>
                <a:spcPts val="0"/>
              </a:spcBef>
              <a:spcAft>
                <a:spcPts val="0"/>
              </a:spcAft>
            </a:pPr>
            <a:r>
              <a:rPr lang="en-US" sz="3600" b="0" i="0" u="none" strike="noStrike">
                <a:effectLst/>
                <a:latin typeface="Arial" panose="020B0604020202020204" pitchFamily="34" charset="0"/>
              </a:rPr>
              <a:t>Backend development</a:t>
            </a:r>
          </a:p>
          <a:p>
            <a:pPr rtl="0" fontAlgn="base">
              <a:lnSpc>
                <a:spcPct val="170000"/>
              </a:lnSpc>
              <a:spcBef>
                <a:spcPts val="0"/>
              </a:spcBef>
              <a:spcAft>
                <a:spcPts val="0"/>
              </a:spcAft>
            </a:pPr>
            <a:r>
              <a:rPr lang="en-US" sz="1900" b="0" i="0" u="none" strike="noStrike">
                <a:effectLst/>
                <a:latin typeface="Arial" panose="020B0604020202020204" pitchFamily="34" charset="0"/>
              </a:rPr>
              <a:t>In parallel with</a:t>
            </a:r>
            <a:br>
              <a:rPr lang="en-US" sz="1900" b="0" i="0" u="none" strike="noStrike">
                <a:effectLst/>
                <a:latin typeface="Arial" panose="020B0604020202020204" pitchFamily="34" charset="0"/>
              </a:rPr>
            </a:br>
            <a:r>
              <a:rPr lang="en-US" sz="2400" b="0" i="0" u="none" strike="noStrike">
                <a:effectLst/>
                <a:latin typeface="Arial" panose="020B0604020202020204" pitchFamily="34" charset="0"/>
              </a:rPr>
              <a:t>UI/UX design &amp; development</a:t>
            </a:r>
            <a:br>
              <a:rPr lang="en-US"/>
            </a:br>
            <a:endParaRPr lang="en-US"/>
          </a:p>
        </p:txBody>
      </p:sp>
      <p:sp>
        <p:nvSpPr>
          <p:cNvPr id="25" name="Text Placeholder 24">
            <a:extLst>
              <a:ext uri="{FF2B5EF4-FFF2-40B4-BE49-F238E27FC236}">
                <a16:creationId xmlns:a16="http://schemas.microsoft.com/office/drawing/2014/main" id="{23BDF8B9-53DF-46F4-98D4-053D78D610B0}"/>
              </a:ext>
            </a:extLst>
          </p:cNvPr>
          <p:cNvSpPr>
            <a:spLocks noGrp="1"/>
          </p:cNvSpPr>
          <p:nvPr>
            <p:ph type="body" sz="quarter" idx="24"/>
          </p:nvPr>
        </p:nvSpPr>
        <p:spPr>
          <a:xfrm>
            <a:off x="5689339" y="4315257"/>
            <a:ext cx="5431971" cy="1945584"/>
          </a:xfrm>
        </p:spPr>
        <p:txBody>
          <a:bodyPr>
            <a:noAutofit/>
          </a:bodyPr>
          <a:lstStyle/>
          <a:p>
            <a:pPr rtl="0" fontAlgn="base">
              <a:lnSpc>
                <a:spcPct val="150000"/>
              </a:lnSpc>
              <a:spcBef>
                <a:spcPts val="0"/>
              </a:spcBef>
              <a:spcAft>
                <a:spcPts val="0"/>
              </a:spcAft>
            </a:pPr>
            <a:r>
              <a:rPr lang="en-US" sz="1700" b="0" i="0" u="none" strike="noStrike" dirty="0">
                <a:effectLst/>
                <a:latin typeface="Arial" panose="020B0604020202020204" pitchFamily="34" charset="0"/>
              </a:rPr>
              <a:t>The next update will be after 12 months from now, including:</a:t>
            </a:r>
          </a:p>
          <a:p>
            <a:pPr marL="742950" lvl="1" indent="-285750" rtl="0" fontAlgn="base">
              <a:lnSpc>
                <a:spcPct val="150000"/>
              </a:lnSpc>
              <a:spcBef>
                <a:spcPts val="0"/>
              </a:spcBef>
              <a:spcAft>
                <a:spcPts val="0"/>
              </a:spcAft>
              <a:buFont typeface="Arial" panose="020B0604020202020204" pitchFamily="34" charset="0"/>
              <a:buChar char="•"/>
            </a:pPr>
            <a:r>
              <a:rPr lang="en-US" sz="1700" b="0" i="0" u="none" strike="noStrike" dirty="0">
                <a:effectLst/>
                <a:latin typeface="Arial" panose="020B0604020202020204" pitchFamily="34" charset="0"/>
              </a:rPr>
              <a:t>Web app version</a:t>
            </a:r>
          </a:p>
          <a:p>
            <a:pPr marL="742950" lvl="1" indent="-285750" rtl="0" fontAlgn="base">
              <a:lnSpc>
                <a:spcPct val="150000"/>
              </a:lnSpc>
              <a:spcBef>
                <a:spcPts val="0"/>
              </a:spcBef>
              <a:spcAft>
                <a:spcPts val="0"/>
              </a:spcAft>
              <a:buFont typeface="Arial" panose="020B0604020202020204" pitchFamily="34" charset="0"/>
              <a:buChar char="•"/>
            </a:pPr>
            <a:r>
              <a:rPr lang="en-US" sz="1700" b="0" i="0" u="none" strike="noStrike" dirty="0">
                <a:effectLst/>
                <a:latin typeface="Arial" panose="020B0604020202020204" pitchFamily="34" charset="0"/>
              </a:rPr>
              <a:t>IOS app version</a:t>
            </a:r>
          </a:p>
          <a:p>
            <a:pPr marL="742950" lvl="1" indent="-285750" rtl="0" fontAlgn="base">
              <a:lnSpc>
                <a:spcPct val="150000"/>
              </a:lnSpc>
              <a:spcBef>
                <a:spcPts val="0"/>
              </a:spcBef>
              <a:spcAft>
                <a:spcPts val="0"/>
              </a:spcAft>
              <a:buFont typeface="Arial" panose="020B0604020202020204" pitchFamily="34" charset="0"/>
              <a:buChar char="•"/>
            </a:pPr>
            <a:r>
              <a:rPr lang="en-US" sz="1700" b="0" i="0" u="none" strike="noStrike" dirty="0">
                <a:effectLst/>
                <a:latin typeface="Arial" panose="020B0604020202020204" pitchFamily="34" charset="0"/>
              </a:rPr>
              <a:t>Fixing and working on more Features   </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r>
              <a:rPr lang="en-US"/>
              <a:t>2022</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Kin</a:t>
            </a:r>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a:p>
        </p:txBody>
      </p:sp>
      <p:sp>
        <p:nvSpPr>
          <p:cNvPr id="14" name="Text Placeholder 24">
            <a:extLst>
              <a:ext uri="{FF2B5EF4-FFF2-40B4-BE49-F238E27FC236}">
                <a16:creationId xmlns:a16="http://schemas.microsoft.com/office/drawing/2014/main" id="{48E30147-32FF-A19F-E4F9-0C1F8E194AD2}"/>
              </a:ext>
            </a:extLst>
          </p:cNvPr>
          <p:cNvSpPr txBox="1">
            <a:spLocks/>
          </p:cNvSpPr>
          <p:nvPr/>
        </p:nvSpPr>
        <p:spPr>
          <a:xfrm>
            <a:off x="5689340" y="3252174"/>
            <a:ext cx="5431971" cy="100489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1800" b="0" i="0" u="none" strike="noStrike">
                <a:effectLst/>
                <a:latin typeface="Arial" panose="020B0604020202020204" pitchFamily="34" charset="0"/>
              </a:rPr>
              <a:t>The first release will be after 6 months from now, including the main features.</a:t>
            </a:r>
            <a:endParaRPr lang="en-US"/>
          </a:p>
        </p:txBody>
      </p:sp>
    </p:spTree>
    <p:extLst>
      <p:ext uri="{BB962C8B-B14F-4D97-AF65-F5344CB8AC3E}">
        <p14:creationId xmlns:p14="http://schemas.microsoft.com/office/powerpoint/2010/main" val="1472106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364E-B909-2889-34C5-3C052B95984D}"/>
              </a:ext>
            </a:extLst>
          </p:cNvPr>
          <p:cNvSpPr>
            <a:spLocks noGrp="1"/>
          </p:cNvSpPr>
          <p:nvPr>
            <p:ph type="title"/>
          </p:nvPr>
        </p:nvSpPr>
        <p:spPr>
          <a:xfrm>
            <a:off x="4406415" y="66554"/>
            <a:ext cx="3139604" cy="643660"/>
          </a:xfrm>
        </p:spPr>
        <p:txBody>
          <a:bodyPr>
            <a:normAutofit/>
          </a:bodyPr>
          <a:lstStyle/>
          <a:p>
            <a:r>
              <a:rPr lang="en-US" sz="1800"/>
              <a:t>FUTURE PLANS(VISION)</a:t>
            </a:r>
          </a:p>
        </p:txBody>
      </p:sp>
      <p:graphicFrame>
        <p:nvGraphicFramePr>
          <p:cNvPr id="44" name="Content Placeholder 43">
            <a:extLst>
              <a:ext uri="{FF2B5EF4-FFF2-40B4-BE49-F238E27FC236}">
                <a16:creationId xmlns:a16="http://schemas.microsoft.com/office/drawing/2014/main" id="{05F798EF-BAA9-A596-2073-72B7F8DB991F}"/>
              </a:ext>
            </a:extLst>
          </p:cNvPr>
          <p:cNvGraphicFramePr>
            <a:graphicFrameLocks noGrp="1"/>
          </p:cNvGraphicFramePr>
          <p:nvPr>
            <p:ph sz="half" idx="14"/>
            <p:extLst>
              <p:ext uri="{D42A27DB-BD31-4B8C-83A1-F6EECF244321}">
                <p14:modId xmlns:p14="http://schemas.microsoft.com/office/powerpoint/2010/main" val="2972691829"/>
              </p:ext>
            </p:extLst>
          </p:nvPr>
        </p:nvGraphicFramePr>
        <p:xfrm>
          <a:off x="838200" y="2412561"/>
          <a:ext cx="10782670" cy="4210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Date Placeholder 8">
            <a:extLst>
              <a:ext uri="{FF2B5EF4-FFF2-40B4-BE49-F238E27FC236}">
                <a16:creationId xmlns:a16="http://schemas.microsoft.com/office/drawing/2014/main" id="{43442083-4360-3B8B-6D6B-FDA0BE12548A}"/>
              </a:ext>
            </a:extLst>
          </p:cNvPr>
          <p:cNvSpPr>
            <a:spLocks noGrp="1"/>
          </p:cNvSpPr>
          <p:nvPr>
            <p:ph type="dt" sz="half" idx="10"/>
          </p:nvPr>
        </p:nvSpPr>
        <p:spPr/>
        <p:txBody>
          <a:bodyPr/>
          <a:lstStyle/>
          <a:p>
            <a:r>
              <a:rPr lang="en-US"/>
              <a:t>20XX</a:t>
            </a:r>
          </a:p>
        </p:txBody>
      </p:sp>
      <p:sp>
        <p:nvSpPr>
          <p:cNvPr id="10" name="Footer Placeholder 9">
            <a:extLst>
              <a:ext uri="{FF2B5EF4-FFF2-40B4-BE49-F238E27FC236}">
                <a16:creationId xmlns:a16="http://schemas.microsoft.com/office/drawing/2014/main" id="{5089AFA1-897A-B205-999A-096D27485352}"/>
              </a:ext>
            </a:extLst>
          </p:cNvPr>
          <p:cNvSpPr>
            <a:spLocks noGrp="1"/>
          </p:cNvSpPr>
          <p:nvPr>
            <p:ph type="ftr" sz="quarter" idx="11"/>
          </p:nvPr>
        </p:nvSpPr>
        <p:spPr/>
        <p:txBody>
          <a:bodyPr/>
          <a:lstStyle/>
          <a:p>
            <a:r>
              <a:rPr lang="en-US"/>
              <a:t>Pitch Deck</a:t>
            </a:r>
          </a:p>
        </p:txBody>
      </p:sp>
      <p:sp>
        <p:nvSpPr>
          <p:cNvPr id="11" name="Slide Number Placeholder 10">
            <a:extLst>
              <a:ext uri="{FF2B5EF4-FFF2-40B4-BE49-F238E27FC236}">
                <a16:creationId xmlns:a16="http://schemas.microsoft.com/office/drawing/2014/main" id="{8655FAEA-7F3A-2059-33D5-84CA28EA24B9}"/>
              </a:ext>
            </a:extLst>
          </p:cNvPr>
          <p:cNvSpPr>
            <a:spLocks noGrp="1"/>
          </p:cNvSpPr>
          <p:nvPr>
            <p:ph type="sldNum" sz="quarter" idx="12"/>
          </p:nvPr>
        </p:nvSpPr>
        <p:spPr/>
        <p:txBody>
          <a:bodyPr/>
          <a:lstStyle/>
          <a:p>
            <a:fld id="{B5CEABB6-07DC-46E8-9B57-56EC44A396E5}" type="slidenum">
              <a:rPr lang="en-US" smtClean="0"/>
              <a:t>8</a:t>
            </a:fld>
            <a:endParaRPr lang="en-US"/>
          </a:p>
        </p:txBody>
      </p:sp>
      <p:cxnSp>
        <p:nvCxnSpPr>
          <p:cNvPr id="22" name="Straight Connector 21">
            <a:extLst>
              <a:ext uri="{FF2B5EF4-FFF2-40B4-BE49-F238E27FC236}">
                <a16:creationId xmlns:a16="http://schemas.microsoft.com/office/drawing/2014/main" id="{5FB1273B-FD38-12F6-8F5E-E030B56B8E13}"/>
              </a:ext>
            </a:extLst>
          </p:cNvPr>
          <p:cNvCxnSpPr/>
          <p:nvPr/>
        </p:nvCxnSpPr>
        <p:spPr>
          <a:xfrm>
            <a:off x="3872791" y="699209"/>
            <a:ext cx="4000500" cy="0"/>
          </a:xfrm>
          <a:prstGeom prst="line">
            <a:avLst/>
          </a:prstGeom>
        </p:spPr>
        <p:style>
          <a:lnRef idx="1">
            <a:schemeClr val="accent4"/>
          </a:lnRef>
          <a:fillRef idx="0">
            <a:schemeClr val="accent4"/>
          </a:fillRef>
          <a:effectRef idx="0">
            <a:schemeClr val="accent4"/>
          </a:effectRef>
          <a:fontRef idx="minor">
            <a:schemeClr val="tx1"/>
          </a:fontRef>
        </p:style>
      </p:cxnSp>
      <p:sp>
        <p:nvSpPr>
          <p:cNvPr id="41" name="TextBox 40">
            <a:extLst>
              <a:ext uri="{FF2B5EF4-FFF2-40B4-BE49-F238E27FC236}">
                <a16:creationId xmlns:a16="http://schemas.microsoft.com/office/drawing/2014/main" id="{F54772A2-C722-FEB6-BDBB-CDC3ACFD8B2F}"/>
              </a:ext>
            </a:extLst>
          </p:cNvPr>
          <p:cNvSpPr txBox="1"/>
          <p:nvPr/>
        </p:nvSpPr>
        <p:spPr>
          <a:xfrm>
            <a:off x="1447060" y="927765"/>
            <a:ext cx="9906740" cy="1256241"/>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mbria" panose="02040503050406030204" pitchFamily="18" charset="0"/>
                <a:ea typeface="Cambria" panose="02040503050406030204" pitchFamily="18" charset="0"/>
                <a:cs typeface="Arial" panose="020B0604020202020204" pitchFamily="34" charset="0"/>
              </a:rPr>
              <a:t>Our vision is to produce high-quality service that is affordable and flexible to our clients. We want to make our clients happy by creating a world-class mobile app that will definitely help them to improve their social and practical life, we also want to add more features in the future to the application like:</a:t>
            </a:r>
          </a:p>
        </p:txBody>
      </p:sp>
    </p:spTree>
    <p:extLst>
      <p:ext uri="{BB962C8B-B14F-4D97-AF65-F5344CB8AC3E}">
        <p14:creationId xmlns:p14="http://schemas.microsoft.com/office/powerpoint/2010/main" val="448428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18472"/>
            <a:ext cx="10515600" cy="1325563"/>
          </a:xfrm>
        </p:spPr>
        <p:txBody>
          <a:bodyPr anchor="ctr">
            <a:normAutofit/>
          </a:bodyPr>
          <a:lstStyle/>
          <a:p>
            <a:r>
              <a:rPr lang="en-US"/>
              <a:t>Costs per month</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2022</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a:t>Kin</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a:p>
        </p:txBody>
      </p:sp>
      <p:graphicFrame>
        <p:nvGraphicFramePr>
          <p:cNvPr id="8" name="Table 8">
            <a:extLst>
              <a:ext uri="{FF2B5EF4-FFF2-40B4-BE49-F238E27FC236}">
                <a16:creationId xmlns:a16="http://schemas.microsoft.com/office/drawing/2014/main" id="{13074AC1-708F-123D-AFC5-3758209389AA}"/>
              </a:ext>
            </a:extLst>
          </p:cNvPr>
          <p:cNvGraphicFramePr>
            <a:graphicFrameLocks noGrp="1"/>
          </p:cNvGraphicFramePr>
          <p:nvPr>
            <p:extLst>
              <p:ext uri="{D42A27DB-BD31-4B8C-83A1-F6EECF244321}">
                <p14:modId xmlns:p14="http://schemas.microsoft.com/office/powerpoint/2010/main" val="1628753125"/>
              </p:ext>
            </p:extLst>
          </p:nvPr>
        </p:nvGraphicFramePr>
        <p:xfrm>
          <a:off x="2282371" y="1810139"/>
          <a:ext cx="7627257" cy="4307859"/>
        </p:xfrm>
        <a:graphic>
          <a:graphicData uri="http://schemas.openxmlformats.org/drawingml/2006/table">
            <a:tbl>
              <a:tblPr firstCol="1">
                <a:tableStyleId>{5C22544A-7EE6-4342-B048-85BDC9FD1C3A}</a:tableStyleId>
              </a:tblPr>
              <a:tblGrid>
                <a:gridCol w="5010252">
                  <a:extLst>
                    <a:ext uri="{9D8B030D-6E8A-4147-A177-3AD203B41FA5}">
                      <a16:colId xmlns:a16="http://schemas.microsoft.com/office/drawing/2014/main" val="2005435618"/>
                    </a:ext>
                  </a:extLst>
                </a:gridCol>
                <a:gridCol w="2617005">
                  <a:extLst>
                    <a:ext uri="{9D8B030D-6E8A-4147-A177-3AD203B41FA5}">
                      <a16:colId xmlns:a16="http://schemas.microsoft.com/office/drawing/2014/main" val="3000087384"/>
                    </a:ext>
                  </a:extLst>
                </a:gridCol>
              </a:tblGrid>
              <a:tr h="856085">
                <a:tc>
                  <a:txBody>
                    <a:bodyPr/>
                    <a:lstStyle/>
                    <a:p>
                      <a:pPr algn="ctr"/>
                      <a:r>
                        <a:rPr lang="en-US" sz="1800" b="1" i="0" u="none" strike="noStrike" kern="1200" dirty="0">
                          <a:solidFill>
                            <a:schemeClr val="tx1">
                              <a:lumMod val="75000"/>
                              <a:lumOff val="25000"/>
                            </a:schemeClr>
                          </a:solidFill>
                          <a:effectLst/>
                          <a:latin typeface="+mn-lt"/>
                          <a:ea typeface="+mn-ea"/>
                          <a:cs typeface="+mn-cs"/>
                        </a:rPr>
                        <a:t>Managerial positions</a:t>
                      </a:r>
                      <a:endParaRPr lang="en-US" b="1" dirty="0">
                        <a:solidFill>
                          <a:schemeClr val="tx1">
                            <a:lumMod val="75000"/>
                            <a:lumOff val="25000"/>
                          </a:schemeClr>
                        </a:solidFill>
                      </a:endParaRPr>
                    </a:p>
                  </a:txBody>
                  <a:tcPr anchor="ctr">
                    <a:solidFill>
                      <a:srgbClr val="F2DCCD"/>
                    </a:solidFill>
                  </a:tcPr>
                </a:tc>
                <a:tc>
                  <a:txBody>
                    <a:bodyPr/>
                    <a:lstStyle/>
                    <a:p>
                      <a:pPr algn="ctr"/>
                      <a:r>
                        <a:rPr lang="en-US" sz="1800" b="0" i="0" u="none" strike="noStrike" kern="1200" dirty="0">
                          <a:solidFill>
                            <a:schemeClr val="bg1"/>
                          </a:solidFill>
                          <a:effectLst/>
                          <a:latin typeface="+mn-lt"/>
                          <a:ea typeface="+mn-ea"/>
                          <a:cs typeface="+mn-cs"/>
                        </a:rPr>
                        <a:t>12,000$</a:t>
                      </a:r>
                      <a:endParaRPr lang="en-US" dirty="0">
                        <a:solidFill>
                          <a:schemeClr val="bg1"/>
                        </a:solidFill>
                      </a:endParaRPr>
                    </a:p>
                  </a:txBody>
                  <a:tcPr anchor="ctr">
                    <a:cell3D prstMaterial="dkEdge">
                      <a:bevel prst="cross"/>
                      <a:lightRig rig="flood" dir="t"/>
                    </a:cell3D>
                    <a:solidFill>
                      <a:srgbClr val="F0D5C2"/>
                    </a:solidFill>
                  </a:tcPr>
                </a:tc>
                <a:extLst>
                  <a:ext uri="{0D108BD9-81ED-4DB2-BD59-A6C34878D82A}">
                    <a16:rowId xmlns:a16="http://schemas.microsoft.com/office/drawing/2014/main" val="1577140938"/>
                  </a:ext>
                </a:extLst>
              </a:tr>
              <a:tr h="856085">
                <a:tc>
                  <a:txBody>
                    <a:bodyPr/>
                    <a:lstStyle/>
                    <a:p>
                      <a:pPr algn="ctr"/>
                      <a:r>
                        <a:rPr lang="en-US" sz="1800" b="1" i="0" u="none" strike="noStrike" kern="1200" dirty="0">
                          <a:solidFill>
                            <a:schemeClr val="tx1">
                              <a:lumMod val="75000"/>
                              <a:lumOff val="25000"/>
                            </a:schemeClr>
                          </a:solidFill>
                          <a:effectLst/>
                          <a:latin typeface="+mn-lt"/>
                          <a:ea typeface="+mn-ea"/>
                          <a:cs typeface="+mn-cs"/>
                        </a:rPr>
                        <a:t>HRs &amp; PRs positions</a:t>
                      </a:r>
                    </a:p>
                  </a:txBody>
                  <a:tcPr anchor="ctr">
                    <a:solidFill>
                      <a:srgbClr val="F2DCCD"/>
                    </a:solidFill>
                  </a:tcPr>
                </a:tc>
                <a:tc>
                  <a:txBody>
                    <a:bodyPr/>
                    <a:lstStyle/>
                    <a:p>
                      <a:pPr algn="ctr"/>
                      <a:r>
                        <a:rPr lang="en-US" sz="1800" b="0" i="0" u="none" strike="noStrike" kern="1200" dirty="0">
                          <a:solidFill>
                            <a:schemeClr val="bg1"/>
                          </a:solidFill>
                          <a:effectLst/>
                          <a:latin typeface="+mn-lt"/>
                          <a:ea typeface="+mn-ea"/>
                          <a:cs typeface="+mn-cs"/>
                        </a:rPr>
                        <a:t> 4,000$</a:t>
                      </a:r>
                      <a:endParaRPr lang="en-US" dirty="0">
                        <a:solidFill>
                          <a:schemeClr val="bg1"/>
                        </a:solidFill>
                      </a:endParaRPr>
                    </a:p>
                  </a:txBody>
                  <a:tcPr anchor="ctr">
                    <a:cell3D prstMaterial="dkEdge">
                      <a:bevel prst="cross"/>
                      <a:lightRig rig="flood" dir="t"/>
                    </a:cell3D>
                    <a:solidFill>
                      <a:srgbClr val="F0D5C2"/>
                    </a:solidFill>
                  </a:tcPr>
                </a:tc>
                <a:extLst>
                  <a:ext uri="{0D108BD9-81ED-4DB2-BD59-A6C34878D82A}">
                    <a16:rowId xmlns:a16="http://schemas.microsoft.com/office/drawing/2014/main" val="2245798604"/>
                  </a:ext>
                </a:extLst>
              </a:tr>
              <a:tr h="856085">
                <a:tc>
                  <a:txBody>
                    <a:bodyPr/>
                    <a:lstStyle/>
                    <a:p>
                      <a:pPr algn="ctr"/>
                      <a:r>
                        <a:rPr lang="en-US" sz="1800" b="1" i="0" u="none" strike="noStrike" kern="1200" dirty="0">
                          <a:solidFill>
                            <a:schemeClr val="tx1">
                              <a:lumMod val="75000"/>
                              <a:lumOff val="25000"/>
                            </a:schemeClr>
                          </a:solidFill>
                          <a:effectLst/>
                          <a:latin typeface="+mn-lt"/>
                          <a:ea typeface="+mn-ea"/>
                          <a:cs typeface="+mn-cs"/>
                        </a:rPr>
                        <a:t>Development team</a:t>
                      </a:r>
                      <a:endParaRPr lang="en-US" b="1" dirty="0">
                        <a:solidFill>
                          <a:schemeClr val="tx1">
                            <a:lumMod val="75000"/>
                            <a:lumOff val="25000"/>
                          </a:schemeClr>
                        </a:solidFill>
                      </a:endParaRPr>
                    </a:p>
                  </a:txBody>
                  <a:tcPr anchor="ctr">
                    <a:solidFill>
                      <a:srgbClr val="F2DCCD"/>
                    </a:solidFill>
                  </a:tcPr>
                </a:tc>
                <a:tc>
                  <a:txBody>
                    <a:bodyPr/>
                    <a:lstStyle/>
                    <a:p>
                      <a:pPr algn="ctr"/>
                      <a:r>
                        <a:rPr lang="en-US" sz="1800" b="0" i="0" u="none" strike="noStrike" kern="1200" dirty="0">
                          <a:solidFill>
                            <a:schemeClr val="bg1"/>
                          </a:solidFill>
                          <a:effectLst/>
                          <a:latin typeface="+mn-lt"/>
                          <a:ea typeface="+mn-ea"/>
                          <a:cs typeface="+mn-cs"/>
                        </a:rPr>
                        <a:t> 20,000$</a:t>
                      </a:r>
                      <a:endParaRPr lang="en-US" dirty="0">
                        <a:solidFill>
                          <a:schemeClr val="bg1"/>
                        </a:solidFill>
                      </a:endParaRPr>
                    </a:p>
                  </a:txBody>
                  <a:tcPr anchor="ctr">
                    <a:cell3D prstMaterial="dkEdge">
                      <a:bevel prst="cross"/>
                      <a:lightRig rig="flood" dir="t"/>
                    </a:cell3D>
                    <a:solidFill>
                      <a:srgbClr val="F0D5C2"/>
                    </a:solidFill>
                  </a:tcPr>
                </a:tc>
                <a:extLst>
                  <a:ext uri="{0D108BD9-81ED-4DB2-BD59-A6C34878D82A}">
                    <a16:rowId xmlns:a16="http://schemas.microsoft.com/office/drawing/2014/main" val="2352345268"/>
                  </a:ext>
                </a:extLst>
              </a:tr>
              <a:tr h="856085">
                <a:tc>
                  <a:txBody>
                    <a:bodyPr/>
                    <a:lstStyle/>
                    <a:p>
                      <a:pPr algn="ctr"/>
                      <a:r>
                        <a:rPr lang="en-US" sz="1800" b="1" i="0" u="none" strike="noStrike" kern="1200" dirty="0">
                          <a:solidFill>
                            <a:schemeClr val="tx1">
                              <a:lumMod val="75000"/>
                              <a:lumOff val="25000"/>
                            </a:schemeClr>
                          </a:solidFill>
                          <a:effectLst/>
                          <a:latin typeface="+mn-lt"/>
                          <a:ea typeface="+mn-ea"/>
                          <a:cs typeface="+mn-cs"/>
                        </a:rPr>
                        <a:t>Marketing team</a:t>
                      </a:r>
                      <a:endParaRPr lang="en-US" b="1" dirty="0">
                        <a:solidFill>
                          <a:schemeClr val="tx1">
                            <a:lumMod val="75000"/>
                            <a:lumOff val="25000"/>
                          </a:schemeClr>
                        </a:solidFill>
                      </a:endParaRPr>
                    </a:p>
                  </a:txBody>
                  <a:tcPr anchor="ctr">
                    <a:solidFill>
                      <a:srgbClr val="F2DCCD"/>
                    </a:solidFill>
                  </a:tcPr>
                </a:tc>
                <a:tc>
                  <a:txBody>
                    <a:bodyPr/>
                    <a:lstStyle/>
                    <a:p>
                      <a:pPr algn="ctr"/>
                      <a:r>
                        <a:rPr lang="en-US" sz="1800" b="0" i="0" u="none" strike="noStrike" kern="1200" dirty="0">
                          <a:solidFill>
                            <a:schemeClr val="bg1"/>
                          </a:solidFill>
                          <a:effectLst/>
                          <a:latin typeface="+mn-lt"/>
                          <a:ea typeface="+mn-ea"/>
                          <a:cs typeface="+mn-cs"/>
                        </a:rPr>
                        <a:t>6,000$</a:t>
                      </a:r>
                      <a:endParaRPr lang="en-US" dirty="0">
                        <a:solidFill>
                          <a:schemeClr val="bg1"/>
                        </a:solidFill>
                      </a:endParaRPr>
                    </a:p>
                  </a:txBody>
                  <a:tcPr anchor="ctr">
                    <a:cell3D prstMaterial="dkEdge">
                      <a:bevel prst="cross"/>
                      <a:lightRig rig="flood" dir="t"/>
                    </a:cell3D>
                    <a:solidFill>
                      <a:srgbClr val="F0D5C2"/>
                    </a:solidFill>
                  </a:tcPr>
                </a:tc>
                <a:extLst>
                  <a:ext uri="{0D108BD9-81ED-4DB2-BD59-A6C34878D82A}">
                    <a16:rowId xmlns:a16="http://schemas.microsoft.com/office/drawing/2014/main" val="3250931703"/>
                  </a:ext>
                </a:extLst>
              </a:tr>
              <a:tr h="883519">
                <a:tc>
                  <a:txBody>
                    <a:bodyPr/>
                    <a:lstStyle/>
                    <a:p>
                      <a:pPr algn="ctr"/>
                      <a:r>
                        <a:rPr lang="en-US" sz="1800" b="1" i="0" u="none" strike="noStrike" kern="1200" dirty="0">
                          <a:solidFill>
                            <a:schemeClr val="tx1">
                              <a:lumMod val="75000"/>
                              <a:lumOff val="25000"/>
                            </a:schemeClr>
                          </a:solidFill>
                          <a:effectLst/>
                          <a:latin typeface="+mn-lt"/>
                          <a:ea typeface="+mn-ea"/>
                          <a:cs typeface="+mn-cs"/>
                        </a:rPr>
                        <a:t>Managerial costs</a:t>
                      </a:r>
                      <a:endParaRPr lang="en-US" b="1" dirty="0">
                        <a:solidFill>
                          <a:schemeClr val="tx1">
                            <a:lumMod val="75000"/>
                            <a:lumOff val="25000"/>
                          </a:schemeClr>
                        </a:solidFill>
                      </a:endParaRPr>
                    </a:p>
                  </a:txBody>
                  <a:tcPr anchor="ctr">
                    <a:solidFill>
                      <a:srgbClr val="F2DCCD"/>
                    </a:solidFill>
                  </a:tcPr>
                </a:tc>
                <a:tc>
                  <a:txBody>
                    <a:bodyPr/>
                    <a:lstStyle/>
                    <a:p>
                      <a:pPr algn="ctr"/>
                      <a:r>
                        <a:rPr lang="en-US" sz="1800" b="0" i="0" u="none" strike="noStrike" kern="1200" dirty="0">
                          <a:solidFill>
                            <a:schemeClr val="bg1"/>
                          </a:solidFill>
                          <a:effectLst/>
                          <a:latin typeface="+mn-lt"/>
                          <a:ea typeface="+mn-ea"/>
                          <a:cs typeface="+mn-cs"/>
                        </a:rPr>
                        <a:t>1,500$</a:t>
                      </a:r>
                      <a:endParaRPr lang="en-US" dirty="0">
                        <a:solidFill>
                          <a:schemeClr val="bg1"/>
                        </a:solidFill>
                      </a:endParaRPr>
                    </a:p>
                  </a:txBody>
                  <a:tcPr anchor="ctr">
                    <a:cell3D prstMaterial="dkEdge">
                      <a:bevel prst="cross"/>
                      <a:lightRig rig="flood" dir="t"/>
                    </a:cell3D>
                    <a:solidFill>
                      <a:srgbClr val="F0D5C2"/>
                    </a:solidFill>
                  </a:tcPr>
                </a:tc>
                <a:extLst>
                  <a:ext uri="{0D108BD9-81ED-4DB2-BD59-A6C34878D82A}">
                    <a16:rowId xmlns:a16="http://schemas.microsoft.com/office/drawing/2014/main" val="3968295031"/>
                  </a:ext>
                </a:extLst>
              </a:tr>
            </a:tbl>
          </a:graphicData>
        </a:graphic>
      </p:graphicFrame>
    </p:spTree>
    <p:extLst>
      <p:ext uri="{BB962C8B-B14F-4D97-AF65-F5344CB8AC3E}">
        <p14:creationId xmlns:p14="http://schemas.microsoft.com/office/powerpoint/2010/main" val="56699756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4CF2EF3-001F-4BE9-81B3-86ECBBF9425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7F97B18F-50BC-4F30-8373-93489E845F8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33</TotalTime>
  <Words>444</Words>
  <Application>Microsoft Office PowerPoint</Application>
  <PresentationFormat>Widescreen</PresentationFormat>
  <Paragraphs>86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Nova Light</vt:lpstr>
      <vt:lpstr>Berlin Sans FB Demi</vt:lpstr>
      <vt:lpstr>Calibri</vt:lpstr>
      <vt:lpstr>Cambria</vt:lpstr>
      <vt:lpstr>Tenorite</vt:lpstr>
      <vt:lpstr>Monoline</vt:lpstr>
      <vt:lpstr>KIN MOBILE APPLICATION</vt:lpstr>
      <vt:lpstr>PowerPoint Presentation</vt:lpstr>
      <vt:lpstr>PowerPoint Presentation</vt:lpstr>
      <vt:lpstr>MISSION</vt:lpstr>
      <vt:lpstr>Main Features</vt:lpstr>
      <vt:lpstr>Main Features</vt:lpstr>
      <vt:lpstr>Development process</vt:lpstr>
      <vt:lpstr>FUTURE PLANS(VISION)</vt:lpstr>
      <vt:lpstr>Costs per month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 MOBILE APPLICATION</dc:title>
  <dc:creator>Osama- Elzekred</dc:creator>
  <cp:lastModifiedBy>Osama- Elzekred</cp:lastModifiedBy>
  <cp:revision>6</cp:revision>
  <dcterms:created xsi:type="dcterms:W3CDTF">2022-05-17T18:04:21Z</dcterms:created>
  <dcterms:modified xsi:type="dcterms:W3CDTF">2022-05-18T15:06:23Z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